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9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53" d="100"/>
          <a:sy n="53" d="100"/>
        </p:scale>
        <p:origin x="12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3111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531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243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874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257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553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44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914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539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38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75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52D2C-2389-4900-8F95-38BC4222E061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8DAD0-10F8-4F22-A817-CEBE7C941A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4387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7F5E3-880D-6109-5266-1E2532DEF5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CC83025-8DE0-A4D5-6F15-9D2796D11D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2234429-9090-0A94-D4FE-D471F01C4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922" y="0"/>
            <a:ext cx="6004156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E6CFB61-9E2D-A997-B78A-31075EB2DA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0223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07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9BC54-C8E2-9E29-D128-FB7FEF7A8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A1ED55-687F-61F4-E606-761B3342FF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5988049" cy="7485062"/>
          </a:xfrm>
        </p:spPr>
      </p:pic>
    </p:spTree>
    <p:extLst>
      <p:ext uri="{BB962C8B-B14F-4D97-AF65-F5344CB8AC3E}">
        <p14:creationId xmlns:p14="http://schemas.microsoft.com/office/powerpoint/2010/main" val="237989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4431A-A855-41D0-D386-CF1C34EB1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E5B3D7-B889-6A1E-600E-048C8C564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192020" cy="6904887"/>
          </a:xfrm>
        </p:spPr>
      </p:pic>
    </p:spTree>
    <p:extLst>
      <p:ext uri="{BB962C8B-B14F-4D97-AF65-F5344CB8AC3E}">
        <p14:creationId xmlns:p14="http://schemas.microsoft.com/office/powerpoint/2010/main" val="995183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CEEC4-3644-3DB0-E1F4-4FA505E08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6E34A1-B712-4F1F-40AC-40AB4FB3C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643986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970BF3-8002-0878-C093-B5750C4D4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4B9A56-9AFD-C5C0-F4F7-385ACF140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7152406" cy="7315579"/>
          </a:xfrm>
        </p:spPr>
      </p:pic>
    </p:spTree>
    <p:extLst>
      <p:ext uri="{BB962C8B-B14F-4D97-AF65-F5344CB8AC3E}">
        <p14:creationId xmlns:p14="http://schemas.microsoft.com/office/powerpoint/2010/main" val="316505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5C6DC-A8C8-464D-5157-491865043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FC26F7-3A99-B3BB-A0C6-08A081089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569" y="-99392"/>
            <a:ext cx="6957751" cy="6997434"/>
          </a:xfrm>
        </p:spPr>
      </p:pic>
    </p:spTree>
    <p:extLst>
      <p:ext uri="{BB962C8B-B14F-4D97-AF65-F5344CB8AC3E}">
        <p14:creationId xmlns:p14="http://schemas.microsoft.com/office/powerpoint/2010/main" val="86674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66ED4-9089-190C-B489-14B098453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9E0C13-ECD4-BDC2-FC2D-E16930717E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926" y="0"/>
            <a:ext cx="4841298" cy="6856974"/>
          </a:xfrm>
        </p:spPr>
      </p:pic>
    </p:spTree>
    <p:extLst>
      <p:ext uri="{BB962C8B-B14F-4D97-AF65-F5344CB8AC3E}">
        <p14:creationId xmlns:p14="http://schemas.microsoft.com/office/powerpoint/2010/main" val="3783247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4BDBDE-95FF-C6E2-63E0-21CBDB473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B977C5-CBF7-06D8-A011-24D224BC8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719149" cy="7499021"/>
          </a:xfrm>
        </p:spPr>
      </p:pic>
    </p:spTree>
    <p:extLst>
      <p:ext uri="{BB962C8B-B14F-4D97-AF65-F5344CB8AC3E}">
        <p14:creationId xmlns:p14="http://schemas.microsoft.com/office/powerpoint/2010/main" val="2535814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E4A3BD-D9A2-6A81-12F9-80091DDF8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FD99FE-01E0-34C0-8365-17F881E19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576" y="-99392"/>
            <a:ext cx="6197720" cy="7192713"/>
          </a:xfrm>
        </p:spPr>
      </p:pic>
    </p:spTree>
    <p:extLst>
      <p:ext uri="{BB962C8B-B14F-4D97-AF65-F5344CB8AC3E}">
        <p14:creationId xmlns:p14="http://schemas.microsoft.com/office/powerpoint/2010/main" val="1609522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94FDD-3074-D0C7-EE3D-F169F977E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AAF53-F799-2B03-7F02-7B24496AE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338"/>
            <a:ext cx="8963585" cy="6580860"/>
          </a:xfrm>
        </p:spPr>
      </p:pic>
    </p:spTree>
    <p:extLst>
      <p:ext uri="{BB962C8B-B14F-4D97-AF65-F5344CB8AC3E}">
        <p14:creationId xmlns:p14="http://schemas.microsoft.com/office/powerpoint/2010/main" val="3434013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95205-7438-A439-3FE5-D95F52D18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68F826-1000-0DB9-4F32-3BA5988B6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142660"/>
            <a:ext cx="6984776" cy="12415907"/>
          </a:xfrm>
        </p:spPr>
      </p:pic>
    </p:spTree>
    <p:extLst>
      <p:ext uri="{BB962C8B-B14F-4D97-AF65-F5344CB8AC3E}">
        <p14:creationId xmlns:p14="http://schemas.microsoft.com/office/powerpoint/2010/main" val="3828053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A787CC-F02F-D0CB-8FB9-D139A13B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D8E43-069F-8373-D72C-0636E7F15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5781"/>
            <a:ext cx="8750326" cy="6356020"/>
          </a:xfrm>
        </p:spPr>
      </p:pic>
    </p:spTree>
    <p:extLst>
      <p:ext uri="{BB962C8B-B14F-4D97-AF65-F5344CB8AC3E}">
        <p14:creationId xmlns:p14="http://schemas.microsoft.com/office/powerpoint/2010/main" val="109955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9C5AD-A29E-C0D7-718B-5000DFB67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74F199-A025-9E3E-4B3B-23FF11335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483" y="0"/>
            <a:ext cx="7453861" cy="6844515"/>
          </a:xfrm>
        </p:spPr>
      </p:pic>
    </p:spTree>
    <p:extLst>
      <p:ext uri="{BB962C8B-B14F-4D97-AF65-F5344CB8AC3E}">
        <p14:creationId xmlns:p14="http://schemas.microsoft.com/office/powerpoint/2010/main" val="1739654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07F32A-B3A4-E082-CD89-9B3546FDA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1D9425-195A-6C57-00AC-E37D15CAEC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413"/>
            <a:ext cx="10147955" cy="6807587"/>
          </a:xfrm>
        </p:spPr>
      </p:pic>
    </p:spTree>
    <p:extLst>
      <p:ext uri="{BB962C8B-B14F-4D97-AF65-F5344CB8AC3E}">
        <p14:creationId xmlns:p14="http://schemas.microsoft.com/office/powerpoint/2010/main" val="2613988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3E0E4A-33F7-8010-1260-482D06221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D87CBC-9BF9-2BAB-62D6-BD060741FA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3983718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F54693-6BC4-CCB9-3809-4F3C34A95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37605B-9BF9-389F-D4AE-815A1D5D4E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54247"/>
            <a:ext cx="8443725" cy="6549506"/>
          </a:xfrm>
        </p:spPr>
      </p:pic>
    </p:spTree>
    <p:extLst>
      <p:ext uri="{BB962C8B-B14F-4D97-AF65-F5344CB8AC3E}">
        <p14:creationId xmlns:p14="http://schemas.microsoft.com/office/powerpoint/2010/main" val="35822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786D4F-4DB1-BA41-4288-4CE916118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B37DC-5737-6394-4C08-68210850F8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98" y="0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4114706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577FF-CCB1-9AB7-927C-9A1C43112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ECB7D9-9850-6305-7FC9-0C6D9EBB7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1269868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ABC30-89A4-2148-5B69-E981C4A02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0ADCFD-26EA-26A2-7FEF-4EC544B8E1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98451"/>
            <a:ext cx="11004017" cy="6661098"/>
          </a:xfrm>
        </p:spPr>
      </p:pic>
    </p:spTree>
    <p:extLst>
      <p:ext uri="{BB962C8B-B14F-4D97-AF65-F5344CB8AC3E}">
        <p14:creationId xmlns:p14="http://schemas.microsoft.com/office/powerpoint/2010/main" val="135899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A1A87D-BD10-3C6C-DC36-BAC755273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6AF272-4A9B-909C-AD6E-4AEA91689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9187"/>
            <a:ext cx="6806963" cy="6936373"/>
          </a:xfrm>
        </p:spPr>
      </p:pic>
    </p:spTree>
    <p:extLst>
      <p:ext uri="{BB962C8B-B14F-4D97-AF65-F5344CB8AC3E}">
        <p14:creationId xmlns:p14="http://schemas.microsoft.com/office/powerpoint/2010/main" val="1313092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794043-7AC0-C212-15BC-0D4BC790F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9DEE5F-647B-874C-9B40-7E710A62F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576002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0EAE5-083E-E557-D7AB-7646515B2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9D9978-B62B-C70F-AD15-0A949D445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49888"/>
            <a:ext cx="5112568" cy="8767182"/>
          </a:xfrm>
        </p:spPr>
      </p:pic>
    </p:spTree>
    <p:extLst>
      <p:ext uri="{BB962C8B-B14F-4D97-AF65-F5344CB8AC3E}">
        <p14:creationId xmlns:p14="http://schemas.microsoft.com/office/powerpoint/2010/main" val="1990641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1AA393-5E2A-C35C-CCF4-AEACAF014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A49B0-BB1C-1A36-5893-763D543C1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821" y="188640"/>
            <a:ext cx="5539443" cy="6676821"/>
          </a:xfrm>
        </p:spPr>
      </p:pic>
    </p:spTree>
    <p:extLst>
      <p:ext uri="{BB962C8B-B14F-4D97-AF65-F5344CB8AC3E}">
        <p14:creationId xmlns:p14="http://schemas.microsoft.com/office/powerpoint/2010/main" val="3638858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C6C4E-322C-4D6E-A7BE-1C40B747A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FE1F30-1FFA-1C85-9F57-A39618A530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6157409" cy="7201650"/>
          </a:xfrm>
        </p:spPr>
      </p:pic>
    </p:spTree>
    <p:extLst>
      <p:ext uri="{BB962C8B-B14F-4D97-AF65-F5344CB8AC3E}">
        <p14:creationId xmlns:p14="http://schemas.microsoft.com/office/powerpoint/2010/main" val="3974041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31E85-1FA5-6187-2BC2-515608508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679A0F-8152-7AAC-A696-1CB31FE3F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90" y="0"/>
            <a:ext cx="4951742" cy="6919262"/>
          </a:xfrm>
        </p:spPr>
      </p:pic>
    </p:spTree>
    <p:extLst>
      <p:ext uri="{BB962C8B-B14F-4D97-AF65-F5344CB8AC3E}">
        <p14:creationId xmlns:p14="http://schemas.microsoft.com/office/powerpoint/2010/main" val="3481181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2BB4D6-7C77-2EC6-9FC8-D4A263056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928DB1-693E-BCC0-4A9C-A5380D5C59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590" y="0"/>
            <a:ext cx="5881682" cy="6854509"/>
          </a:xfrm>
        </p:spPr>
      </p:pic>
    </p:spTree>
    <p:extLst>
      <p:ext uri="{BB962C8B-B14F-4D97-AF65-F5344CB8AC3E}">
        <p14:creationId xmlns:p14="http://schemas.microsoft.com/office/powerpoint/2010/main" val="1226567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2747F4-E9D8-3854-8F8D-D0966FD97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BE459B-C07F-21DC-AABE-5CCFD1D04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342" y="0"/>
            <a:ext cx="6438954" cy="6825559"/>
          </a:xfrm>
        </p:spPr>
      </p:pic>
    </p:spTree>
    <p:extLst>
      <p:ext uri="{BB962C8B-B14F-4D97-AF65-F5344CB8AC3E}">
        <p14:creationId xmlns:p14="http://schemas.microsoft.com/office/powerpoint/2010/main" val="1231819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06B16-539D-BDF9-3081-0E933F79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6A2EBF-057E-D365-1B9D-93AE41BD22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2012"/>
            <a:ext cx="5472608" cy="6949345"/>
          </a:xfrm>
        </p:spPr>
      </p:pic>
    </p:spTree>
    <p:extLst>
      <p:ext uri="{BB962C8B-B14F-4D97-AF65-F5344CB8AC3E}">
        <p14:creationId xmlns:p14="http://schemas.microsoft.com/office/powerpoint/2010/main" val="608510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AD8687-30DE-5C69-5674-0C52C4517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680E51-6CD5-93FD-66E8-07EEA22533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00" y="0"/>
            <a:ext cx="6515303" cy="6898557"/>
          </a:xfrm>
        </p:spPr>
      </p:pic>
    </p:spTree>
    <p:extLst>
      <p:ext uri="{BB962C8B-B14F-4D97-AF65-F5344CB8AC3E}">
        <p14:creationId xmlns:p14="http://schemas.microsoft.com/office/powerpoint/2010/main" val="3063493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2517B1-55BA-9708-9975-4B6FCC0CD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757F72-B964-F4B9-5775-D6DFBA8BB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014662"/>
            <a:ext cx="6552728" cy="11647913"/>
          </a:xfrm>
        </p:spPr>
      </p:pic>
    </p:spTree>
    <p:extLst>
      <p:ext uri="{BB962C8B-B14F-4D97-AF65-F5344CB8AC3E}">
        <p14:creationId xmlns:p14="http://schemas.microsoft.com/office/powerpoint/2010/main" val="22145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47FB7-8402-4F36-FBBF-5A00C5FA2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C23084-1E18-FA86-D2EC-B51D65901E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88594"/>
            <a:ext cx="6188961" cy="7646594"/>
          </a:xfrm>
        </p:spPr>
      </p:pic>
    </p:spTree>
    <p:extLst>
      <p:ext uri="{BB962C8B-B14F-4D97-AF65-F5344CB8AC3E}">
        <p14:creationId xmlns:p14="http://schemas.microsoft.com/office/powerpoint/2010/main" val="3892801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0F1DF2-0A0E-53E6-BEFD-283E85125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BB4DE2-E15E-12C5-C2AD-56DD6448FD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7684"/>
            <a:ext cx="7740877" cy="6993367"/>
          </a:xfrm>
        </p:spPr>
      </p:pic>
    </p:spTree>
    <p:extLst>
      <p:ext uri="{BB962C8B-B14F-4D97-AF65-F5344CB8AC3E}">
        <p14:creationId xmlns:p14="http://schemas.microsoft.com/office/powerpoint/2010/main" val="2632879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5FD51-5426-4DEF-CEB9-DA41DBA28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12B73B14-1ABB-3803-BD20-FEB64A87A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056" y="116632"/>
            <a:ext cx="7152280" cy="6730758"/>
          </a:xfrm>
        </p:spPr>
      </p:pic>
    </p:spTree>
    <p:extLst>
      <p:ext uri="{BB962C8B-B14F-4D97-AF65-F5344CB8AC3E}">
        <p14:creationId xmlns:p14="http://schemas.microsoft.com/office/powerpoint/2010/main" val="854686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C8F5E-4CBD-018F-2157-F61138F0C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4ACA4B-BC36-41AF-7667-1D19ADAF8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20" y="116632"/>
            <a:ext cx="8300180" cy="6860618"/>
          </a:xfrm>
        </p:spPr>
      </p:pic>
    </p:spTree>
    <p:extLst>
      <p:ext uri="{BB962C8B-B14F-4D97-AF65-F5344CB8AC3E}">
        <p14:creationId xmlns:p14="http://schemas.microsoft.com/office/powerpoint/2010/main" val="882165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1D3A4-A8DD-2C22-5729-F35DDF4F8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C49DF9-263F-456A-D43F-A942E29B6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48845"/>
            <a:ext cx="7554255" cy="7006845"/>
          </a:xfrm>
        </p:spPr>
      </p:pic>
    </p:spTree>
    <p:extLst>
      <p:ext uri="{BB962C8B-B14F-4D97-AF65-F5344CB8AC3E}">
        <p14:creationId xmlns:p14="http://schemas.microsoft.com/office/powerpoint/2010/main" val="4220726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71378-4525-7E2B-5618-D01ACDC78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6F76DA-9488-725B-7C4B-50EBDA5D0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60056"/>
            <a:ext cx="4176464" cy="7143494"/>
          </a:xfrm>
        </p:spPr>
      </p:pic>
    </p:spTree>
    <p:extLst>
      <p:ext uri="{BB962C8B-B14F-4D97-AF65-F5344CB8AC3E}">
        <p14:creationId xmlns:p14="http://schemas.microsoft.com/office/powerpoint/2010/main" val="755170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8523F-D6DF-037A-A382-A5DCF1712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831366-CD22-952B-708D-BD7F4CF5A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206" y="260648"/>
            <a:ext cx="7645162" cy="6600325"/>
          </a:xfrm>
        </p:spPr>
      </p:pic>
    </p:spTree>
    <p:extLst>
      <p:ext uri="{BB962C8B-B14F-4D97-AF65-F5344CB8AC3E}">
        <p14:creationId xmlns:p14="http://schemas.microsoft.com/office/powerpoint/2010/main" val="1550503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9A3FB-2E4C-9DCF-6BE9-B4F2E0025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9CD3ED-15D2-E629-12E0-F68A3F9A2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128" y="0"/>
            <a:ext cx="4845095" cy="6853139"/>
          </a:xfrm>
        </p:spPr>
      </p:pic>
    </p:spTree>
    <p:extLst>
      <p:ext uri="{BB962C8B-B14F-4D97-AF65-F5344CB8AC3E}">
        <p14:creationId xmlns:p14="http://schemas.microsoft.com/office/powerpoint/2010/main" val="3536321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D54F2-D19A-C77A-7CC1-610ECDBE2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1717D-F4F2-F168-DF53-731639A48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94969"/>
            <a:ext cx="7496071" cy="7047937"/>
          </a:xfrm>
        </p:spPr>
      </p:pic>
    </p:spTree>
    <p:extLst>
      <p:ext uri="{BB962C8B-B14F-4D97-AF65-F5344CB8AC3E}">
        <p14:creationId xmlns:p14="http://schemas.microsoft.com/office/powerpoint/2010/main" val="1465304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73254B-0D2E-8702-8E39-E16B6867D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0B9D5-7D3B-6B79-B9AB-2B60D2820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493" y="116632"/>
            <a:ext cx="5091747" cy="6747287"/>
          </a:xfrm>
        </p:spPr>
      </p:pic>
    </p:spTree>
    <p:extLst>
      <p:ext uri="{BB962C8B-B14F-4D97-AF65-F5344CB8AC3E}">
        <p14:creationId xmlns:p14="http://schemas.microsoft.com/office/powerpoint/2010/main" val="3239260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F2AE91-AFE7-A21E-351F-2BE7E2DC9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BDB205-895C-4078-FF28-A764884D03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153287" cy="6813303"/>
          </a:xfrm>
        </p:spPr>
      </p:pic>
    </p:spTree>
    <p:extLst>
      <p:ext uri="{BB962C8B-B14F-4D97-AF65-F5344CB8AC3E}">
        <p14:creationId xmlns:p14="http://schemas.microsoft.com/office/powerpoint/2010/main" val="1872711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9DC92-2BC8-E503-42C1-EB98524C9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6162DE-18A5-BDF1-F044-49DCED19F7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3096"/>
            <a:ext cx="4968552" cy="6840072"/>
          </a:xfrm>
        </p:spPr>
      </p:pic>
    </p:spTree>
    <p:extLst>
      <p:ext uri="{BB962C8B-B14F-4D97-AF65-F5344CB8AC3E}">
        <p14:creationId xmlns:p14="http://schemas.microsoft.com/office/powerpoint/2010/main" val="2389150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B09A1-47FC-D97D-FB2A-1C2480162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20E16A-08B4-4F22-A959-A33E2B642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389519" cy="6830283"/>
          </a:xfrm>
        </p:spPr>
      </p:pic>
    </p:spTree>
    <p:extLst>
      <p:ext uri="{BB962C8B-B14F-4D97-AF65-F5344CB8AC3E}">
        <p14:creationId xmlns:p14="http://schemas.microsoft.com/office/powerpoint/2010/main" val="2411520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FDF0C5-7C51-22AE-F554-A63C085CF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326B5-9D2C-0C9D-D1B6-553BAB9C99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1176087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8EED67-0A63-7783-1D02-87246F4D1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B29E5-0BB6-65F7-2474-F0F9FFC1B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229978" cy="8543971"/>
          </a:xfrm>
        </p:spPr>
      </p:pic>
    </p:spTree>
    <p:extLst>
      <p:ext uri="{BB962C8B-B14F-4D97-AF65-F5344CB8AC3E}">
        <p14:creationId xmlns:p14="http://schemas.microsoft.com/office/powerpoint/2010/main" val="162661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7C3C11-86EA-B280-8C87-15201A87C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0CB27B-0A10-ACE3-2ED8-2061A87B1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724551" cy="7312801"/>
          </a:xfrm>
        </p:spPr>
      </p:pic>
    </p:spTree>
    <p:extLst>
      <p:ext uri="{BB962C8B-B14F-4D97-AF65-F5344CB8AC3E}">
        <p14:creationId xmlns:p14="http://schemas.microsoft.com/office/powerpoint/2010/main" val="1692206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9E1E8-DE3F-A524-E2E9-AB802C7E4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4619A-061F-D21A-B8BA-9D508B3B8A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5424" cy="7245424"/>
          </a:xfrm>
        </p:spPr>
      </p:pic>
    </p:spTree>
    <p:extLst>
      <p:ext uri="{BB962C8B-B14F-4D97-AF65-F5344CB8AC3E}">
        <p14:creationId xmlns:p14="http://schemas.microsoft.com/office/powerpoint/2010/main" val="771610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B946F-950F-BF02-FF81-6FF8DBF77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9BDD82-B822-69FB-BA46-14B493785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10239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C9E79-DDD8-C534-2442-0ACA0B669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04B5FDD-E21E-9202-E75D-8A15E8E3A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8235797" cy="7000428"/>
          </a:xfrm>
        </p:spPr>
      </p:pic>
    </p:spTree>
    <p:extLst>
      <p:ext uri="{BB962C8B-B14F-4D97-AF65-F5344CB8AC3E}">
        <p14:creationId xmlns:p14="http://schemas.microsoft.com/office/powerpoint/2010/main" val="3686860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53568D-53AD-0B2A-5947-787ECB66F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42C81-2ACA-988B-4F4D-538515791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7025630" cy="702563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64314A1-FBF0-619F-B8AD-79C5DD322B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2" y="5405088"/>
            <a:ext cx="2129624" cy="120570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1F9BE3B-0E35-405B-44D0-16CF401FC8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986" y="5531691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48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N°55</dc:title>
  <dc:creator>Perroquet34740</dc:creator>
  <cp:lastModifiedBy>jean-louis BEYAERT</cp:lastModifiedBy>
  <cp:revision>5</cp:revision>
  <dcterms:created xsi:type="dcterms:W3CDTF">2024-10-28T19:25:46Z</dcterms:created>
  <dcterms:modified xsi:type="dcterms:W3CDTF">2024-10-28T20:15:54Z</dcterms:modified>
</cp:coreProperties>
</file>