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91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53" d="100"/>
          <a:sy n="53" d="100"/>
        </p:scale>
        <p:origin x="12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1547-0B7D-400F-885E-D73671C6F3C9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D479-FC17-43DA-81CD-8D644E6988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5039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1547-0B7D-400F-885E-D73671C6F3C9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D479-FC17-43DA-81CD-8D644E6988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11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1547-0B7D-400F-885E-D73671C6F3C9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D479-FC17-43DA-81CD-8D644E6988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069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1547-0B7D-400F-885E-D73671C6F3C9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D479-FC17-43DA-81CD-8D644E6988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157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1547-0B7D-400F-885E-D73671C6F3C9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D479-FC17-43DA-81CD-8D644E6988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114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1547-0B7D-400F-885E-D73671C6F3C9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D479-FC17-43DA-81CD-8D644E6988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0768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1547-0B7D-400F-885E-D73671C6F3C9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D479-FC17-43DA-81CD-8D644E6988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332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1547-0B7D-400F-885E-D73671C6F3C9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D479-FC17-43DA-81CD-8D644E6988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133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1547-0B7D-400F-885E-D73671C6F3C9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D479-FC17-43DA-81CD-8D644E6988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44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1547-0B7D-400F-885E-D73671C6F3C9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D479-FC17-43DA-81CD-8D644E6988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508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1547-0B7D-400F-885E-D73671C6F3C9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D479-FC17-43DA-81CD-8D644E6988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753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31547-0B7D-400F-885E-D73671C6F3C9}" type="datetimeFigureOut">
              <a:rPr lang="fr-FR" smtClean="0"/>
              <a:t>25/10/2024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DD479-FC17-43DA-81CD-8D644E6988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1611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07BE16-80F6-788F-E269-6A69E5D5E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CD4335-1E61-3E86-0708-DB0171E78D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677" y="0"/>
            <a:ext cx="6212391" cy="6741368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AC0C57D-6E54-9B98-DBAA-51FECB98A6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351121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700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  <p:sndAc>
          <p:stSnd loop="1">
            <p:snd r:embed="rId2" name="In rvenant dmarquette.wav"/>
          </p:stSnd>
        </p:sndAc>
      </p:transition>
    </mc:Choice>
    <mc:Fallback>
      <p:transition spd="slow">
        <p:fade/>
        <p:sndAc>
          <p:stSnd loop="1">
            <p:snd r:embed="rId2" name="In rvenant dmarque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D3D89-5413-E6B9-CEA2-9DAEE4D8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684ACE-5585-308E-8CB5-649ACA265B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417" y="116632"/>
            <a:ext cx="8212834" cy="6741368"/>
          </a:xfrm>
        </p:spPr>
      </p:pic>
    </p:spTree>
    <p:extLst>
      <p:ext uri="{BB962C8B-B14F-4D97-AF65-F5344CB8AC3E}">
        <p14:creationId xmlns:p14="http://schemas.microsoft.com/office/powerpoint/2010/main" val="3599025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7AC6F6-8370-D9CA-1585-5B06113E6A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82582E0-2803-E9ED-A431-1267999A3A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E0827A3-D09D-F298-2BA2-4EF04EC5C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344" y="-315417"/>
            <a:ext cx="6965040" cy="743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70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8A8F50-2CCC-E904-F177-EA3C83E34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FEFAA9-0364-39C9-ECB3-C8DC261A3E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212461" cy="6890715"/>
          </a:xfrm>
        </p:spPr>
      </p:pic>
    </p:spTree>
    <p:extLst>
      <p:ext uri="{BB962C8B-B14F-4D97-AF65-F5344CB8AC3E}">
        <p14:creationId xmlns:p14="http://schemas.microsoft.com/office/powerpoint/2010/main" val="3809520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B0D29B-339A-5E76-36C8-3A7D8EDFB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5C91DE-B17E-C229-E81A-07A76D61EA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079" y="-531440"/>
            <a:ext cx="6304233" cy="8173930"/>
          </a:xfrm>
        </p:spPr>
      </p:pic>
    </p:spTree>
    <p:extLst>
      <p:ext uri="{BB962C8B-B14F-4D97-AF65-F5344CB8AC3E}">
        <p14:creationId xmlns:p14="http://schemas.microsoft.com/office/powerpoint/2010/main" val="2777758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8215ED-9E51-0871-B1F4-89AB9A55D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²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05175A-BA89-0247-0FBA-30059E3A9D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62" y="188640"/>
            <a:ext cx="8971969" cy="6728977"/>
          </a:xfrm>
        </p:spPr>
      </p:pic>
    </p:spTree>
    <p:extLst>
      <p:ext uri="{BB962C8B-B14F-4D97-AF65-F5344CB8AC3E}">
        <p14:creationId xmlns:p14="http://schemas.microsoft.com/office/powerpoint/2010/main" val="3949320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B1F75B-5FEF-0E5D-FB5B-3D1F309EB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52DE80-662D-C221-9437-E2A1D2B737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880"/>
            <a:ext cx="4824535" cy="7053362"/>
          </a:xfrm>
        </p:spPr>
      </p:pic>
    </p:spTree>
    <p:extLst>
      <p:ext uri="{BB962C8B-B14F-4D97-AF65-F5344CB8AC3E}">
        <p14:creationId xmlns:p14="http://schemas.microsoft.com/office/powerpoint/2010/main" val="2653288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14363A-C379-3762-24B0-2922F4138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2DCF51-A9CE-983E-1144-9840CDBAF9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14" y="0"/>
            <a:ext cx="6105766" cy="6813850"/>
          </a:xfrm>
        </p:spPr>
      </p:pic>
    </p:spTree>
    <p:extLst>
      <p:ext uri="{BB962C8B-B14F-4D97-AF65-F5344CB8AC3E}">
        <p14:creationId xmlns:p14="http://schemas.microsoft.com/office/powerpoint/2010/main" val="1874331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E19BE6-74D4-B88A-1C72-5BBD02B5D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B6CDEA-E5D9-7A12-9EBB-A771AFE98B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339326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028EE0-8431-6ED8-707E-7C86DB464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CDB8BE-E48B-3FB9-FD31-F732E92A03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34" y="0"/>
            <a:ext cx="5449022" cy="6933150"/>
          </a:xfrm>
        </p:spPr>
      </p:pic>
    </p:spTree>
    <p:extLst>
      <p:ext uri="{BB962C8B-B14F-4D97-AF65-F5344CB8AC3E}">
        <p14:creationId xmlns:p14="http://schemas.microsoft.com/office/powerpoint/2010/main" val="1664675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82932-D5D8-84A4-E991-1F64080BF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E9A9C0-FDE1-AED1-9785-101B33F94C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808" y="0"/>
            <a:ext cx="6912512" cy="6859543"/>
          </a:xfrm>
        </p:spPr>
      </p:pic>
    </p:spTree>
    <p:extLst>
      <p:ext uri="{BB962C8B-B14F-4D97-AF65-F5344CB8AC3E}">
        <p14:creationId xmlns:p14="http://schemas.microsoft.com/office/powerpoint/2010/main" val="3024161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3FAB03-C170-CCC0-AC34-B2F5321D6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0052DB-6FA3-D3DC-338C-0C080AB4F8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794" y="116632"/>
            <a:ext cx="6990534" cy="6724735"/>
          </a:xfrm>
        </p:spPr>
      </p:pic>
    </p:spTree>
    <p:extLst>
      <p:ext uri="{BB962C8B-B14F-4D97-AF65-F5344CB8AC3E}">
        <p14:creationId xmlns:p14="http://schemas.microsoft.com/office/powerpoint/2010/main" val="3420389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5AF90A-9961-077F-5A3A-AC31FAD15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7D5AF0-29D9-9B10-900C-14834E917B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164172" cy="6747813"/>
          </a:xfrm>
        </p:spPr>
      </p:pic>
    </p:spTree>
    <p:extLst>
      <p:ext uri="{BB962C8B-B14F-4D97-AF65-F5344CB8AC3E}">
        <p14:creationId xmlns:p14="http://schemas.microsoft.com/office/powerpoint/2010/main" val="1191234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FC85ED-30CE-CE56-8213-68316861C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DEA90D-6BB2-0D14-757F-588587FF53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37" y="116632"/>
            <a:ext cx="5678227" cy="6680268"/>
          </a:xfrm>
        </p:spPr>
      </p:pic>
    </p:spTree>
    <p:extLst>
      <p:ext uri="{BB962C8B-B14F-4D97-AF65-F5344CB8AC3E}">
        <p14:creationId xmlns:p14="http://schemas.microsoft.com/office/powerpoint/2010/main" val="3490702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723932-E7A2-F000-02A0-E1766C635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43C129-AA78-2206-F9B5-07EFEDC439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692" y="116632"/>
            <a:ext cx="8270780" cy="7987750"/>
          </a:xfrm>
        </p:spPr>
      </p:pic>
    </p:spTree>
    <p:extLst>
      <p:ext uri="{BB962C8B-B14F-4D97-AF65-F5344CB8AC3E}">
        <p14:creationId xmlns:p14="http://schemas.microsoft.com/office/powerpoint/2010/main" val="677095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528EE0-5544-54A2-3A45-434C03B4B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D5224F-DC1D-F19C-AFC5-B2F58E190F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57216"/>
            <a:ext cx="4824536" cy="7154257"/>
          </a:xfrm>
        </p:spPr>
      </p:pic>
    </p:spTree>
    <p:extLst>
      <p:ext uri="{BB962C8B-B14F-4D97-AF65-F5344CB8AC3E}">
        <p14:creationId xmlns:p14="http://schemas.microsoft.com/office/powerpoint/2010/main" val="570247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775CA2-3AF6-474D-20C3-EF028BB4B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607B86-5D7A-0271-B125-2969631FC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1442998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C9204C-11B9-00B0-7343-C6EE43330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AA570A-E4E1-34FB-3CA0-785B360E5B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18" y="365124"/>
            <a:ext cx="9900661" cy="6451489"/>
          </a:xfrm>
        </p:spPr>
      </p:pic>
    </p:spTree>
    <p:extLst>
      <p:ext uri="{BB962C8B-B14F-4D97-AF65-F5344CB8AC3E}">
        <p14:creationId xmlns:p14="http://schemas.microsoft.com/office/powerpoint/2010/main" val="945687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AF66DD-44DF-264B-2195-EB1866753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9888C9-8E96-F247-D38B-0A9E1E1C9F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34" y="365124"/>
            <a:ext cx="9688130" cy="6391475"/>
          </a:xfrm>
        </p:spPr>
      </p:pic>
    </p:spTree>
    <p:extLst>
      <p:ext uri="{BB962C8B-B14F-4D97-AF65-F5344CB8AC3E}">
        <p14:creationId xmlns:p14="http://schemas.microsoft.com/office/powerpoint/2010/main" val="1691806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6466A-5900-757C-59C7-B69B93122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BEB8FB-9AF7-8DCD-1236-20B14766F6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228" y="0"/>
            <a:ext cx="7362115" cy="6905664"/>
          </a:xfrm>
        </p:spPr>
      </p:pic>
    </p:spTree>
    <p:extLst>
      <p:ext uri="{BB962C8B-B14F-4D97-AF65-F5344CB8AC3E}">
        <p14:creationId xmlns:p14="http://schemas.microsoft.com/office/powerpoint/2010/main" val="3389768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9C3114-7D6A-AEB3-3252-1F6F32731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670B1F-F44F-D7EA-B3FA-7EA251837D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194" y="0"/>
            <a:ext cx="7302142" cy="6830141"/>
          </a:xfrm>
        </p:spPr>
      </p:pic>
    </p:spTree>
    <p:extLst>
      <p:ext uri="{BB962C8B-B14F-4D97-AF65-F5344CB8AC3E}">
        <p14:creationId xmlns:p14="http://schemas.microsoft.com/office/powerpoint/2010/main" val="717370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154472-185F-CAFC-3E8F-9C7600978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3DA545-1E22-AEBF-676A-D6A006E012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99392"/>
            <a:ext cx="8722056" cy="6814107"/>
          </a:xfrm>
        </p:spPr>
      </p:pic>
    </p:spTree>
    <p:extLst>
      <p:ext uri="{BB962C8B-B14F-4D97-AF65-F5344CB8AC3E}">
        <p14:creationId xmlns:p14="http://schemas.microsoft.com/office/powerpoint/2010/main" val="812112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319D72-FA64-9BC2-F50A-85B22294E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AC93A7-9C9A-3322-ED8D-362569ABC5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81" y="0"/>
            <a:ext cx="6225515" cy="6994828"/>
          </a:xfrm>
        </p:spPr>
      </p:pic>
    </p:spTree>
    <p:extLst>
      <p:ext uri="{BB962C8B-B14F-4D97-AF65-F5344CB8AC3E}">
        <p14:creationId xmlns:p14="http://schemas.microsoft.com/office/powerpoint/2010/main" val="2593590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E3DA44-8598-BDE0-C7E4-33BDBA9B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23F96F-57AD-B3C1-DBDF-CBF7A437C0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18" y="188640"/>
            <a:ext cx="9280422" cy="6650970"/>
          </a:xfrm>
        </p:spPr>
      </p:pic>
    </p:spTree>
    <p:extLst>
      <p:ext uri="{BB962C8B-B14F-4D97-AF65-F5344CB8AC3E}">
        <p14:creationId xmlns:p14="http://schemas.microsoft.com/office/powerpoint/2010/main" val="2550704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18FB30-E898-020D-E74B-07828EE4E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7CF1F0-18A0-803E-3C11-C5B001828E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20688"/>
            <a:ext cx="9145016" cy="6078314"/>
          </a:xfrm>
        </p:spPr>
      </p:pic>
    </p:spTree>
    <p:extLst>
      <p:ext uri="{BB962C8B-B14F-4D97-AF65-F5344CB8AC3E}">
        <p14:creationId xmlns:p14="http://schemas.microsoft.com/office/powerpoint/2010/main" val="3614337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269669-9231-12A0-A02D-F9B1D9BD5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52A05B-3F48-88C0-FE4A-BA441355B1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917" y="0"/>
            <a:ext cx="4778299" cy="6746231"/>
          </a:xfrm>
        </p:spPr>
      </p:pic>
    </p:spTree>
    <p:extLst>
      <p:ext uri="{BB962C8B-B14F-4D97-AF65-F5344CB8AC3E}">
        <p14:creationId xmlns:p14="http://schemas.microsoft.com/office/powerpoint/2010/main" val="191016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7E078B-6E5A-0F0F-2AAB-21F279DC9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2E8716-4183-A0C7-419D-712BBBF465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0"/>
            <a:ext cx="10158989" cy="6759301"/>
          </a:xfrm>
        </p:spPr>
      </p:pic>
    </p:spTree>
    <p:extLst>
      <p:ext uri="{BB962C8B-B14F-4D97-AF65-F5344CB8AC3E}">
        <p14:creationId xmlns:p14="http://schemas.microsoft.com/office/powerpoint/2010/main" val="963462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55B68B-BCED-74E0-AED7-7684CB8C1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23FCD7-029D-124D-A7BA-D81525B01F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745" y="0"/>
            <a:ext cx="4852615" cy="6858000"/>
          </a:xfrm>
        </p:spPr>
      </p:pic>
    </p:spTree>
    <p:extLst>
      <p:ext uri="{BB962C8B-B14F-4D97-AF65-F5344CB8AC3E}">
        <p14:creationId xmlns:p14="http://schemas.microsoft.com/office/powerpoint/2010/main" val="3347379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F855A4-BBC1-ECA1-42C1-677E1E2C6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4166C3-9C13-E930-C3A5-A754DD22D6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021" y="0"/>
            <a:ext cx="4974211" cy="6896544"/>
          </a:xfrm>
        </p:spPr>
      </p:pic>
    </p:spTree>
    <p:extLst>
      <p:ext uri="{BB962C8B-B14F-4D97-AF65-F5344CB8AC3E}">
        <p14:creationId xmlns:p14="http://schemas.microsoft.com/office/powerpoint/2010/main" val="4151062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680789-C898-97ED-251A-CBDC82804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636A30-695E-A1D9-5FAA-1F943B038F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681137"/>
            <a:ext cx="9082680" cy="5495726"/>
          </a:xfrm>
        </p:spPr>
      </p:pic>
    </p:spTree>
    <p:extLst>
      <p:ext uri="{BB962C8B-B14F-4D97-AF65-F5344CB8AC3E}">
        <p14:creationId xmlns:p14="http://schemas.microsoft.com/office/powerpoint/2010/main" val="3347162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C00FD5-7CA5-D265-51F8-571F8A96E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4BE7D6-9E16-2381-A737-128EE410DA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175" y="0"/>
            <a:ext cx="4968711" cy="6839863"/>
          </a:xfrm>
        </p:spPr>
      </p:pic>
    </p:spTree>
    <p:extLst>
      <p:ext uri="{BB962C8B-B14F-4D97-AF65-F5344CB8AC3E}">
        <p14:creationId xmlns:p14="http://schemas.microsoft.com/office/powerpoint/2010/main" val="2652711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CA851C-F4BA-1461-24A8-26A35C7FF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C7CA16-E8FF-149C-32A4-B8CDC3B7E4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86" y="1210931"/>
            <a:ext cx="10976009" cy="4436137"/>
          </a:xfrm>
        </p:spPr>
      </p:pic>
    </p:spTree>
    <p:extLst>
      <p:ext uri="{BB962C8B-B14F-4D97-AF65-F5344CB8AC3E}">
        <p14:creationId xmlns:p14="http://schemas.microsoft.com/office/powerpoint/2010/main" val="1600469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D30C18-0A18-C586-95D3-DEDC9A260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F41A20-D481-D076-1A7C-F91819D0CD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468856" cy="7317432"/>
          </a:xfrm>
        </p:spPr>
      </p:pic>
    </p:spTree>
    <p:extLst>
      <p:ext uri="{BB962C8B-B14F-4D97-AF65-F5344CB8AC3E}">
        <p14:creationId xmlns:p14="http://schemas.microsoft.com/office/powerpoint/2010/main" val="1775300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168785-2F0F-D97B-4AB3-09B438B4A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1823A5-6AC4-D95E-4B61-B351C23572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069" y="-99392"/>
            <a:ext cx="7134125" cy="7704856"/>
          </a:xfrm>
        </p:spPr>
      </p:pic>
    </p:spTree>
    <p:extLst>
      <p:ext uri="{BB962C8B-B14F-4D97-AF65-F5344CB8AC3E}">
        <p14:creationId xmlns:p14="http://schemas.microsoft.com/office/powerpoint/2010/main" val="1449340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4BA88D-5B8F-5662-7695-4DE783F65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80746B-BE84-7511-CDEF-91746BE0FC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186" y="116632"/>
            <a:ext cx="7354219" cy="6741368"/>
          </a:xfrm>
        </p:spPr>
      </p:pic>
    </p:spTree>
    <p:extLst>
      <p:ext uri="{BB962C8B-B14F-4D97-AF65-F5344CB8AC3E}">
        <p14:creationId xmlns:p14="http://schemas.microsoft.com/office/powerpoint/2010/main" val="288791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131433-1CCF-DD7C-C40B-D27627F66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1AC1E4-9195-01E8-E5FC-9A81DD14EF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326" y="0"/>
            <a:ext cx="6373605" cy="6858000"/>
          </a:xfrm>
        </p:spPr>
      </p:pic>
    </p:spTree>
    <p:extLst>
      <p:ext uri="{BB962C8B-B14F-4D97-AF65-F5344CB8AC3E}">
        <p14:creationId xmlns:p14="http://schemas.microsoft.com/office/powerpoint/2010/main" val="2262717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756C59-95D9-FD35-DE51-71DA85351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68CDE7-1B95-FCC0-9EC6-02AA6B9F5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735" y="0"/>
            <a:ext cx="7458112" cy="6957392"/>
          </a:xfrm>
        </p:spPr>
      </p:pic>
    </p:spTree>
    <p:extLst>
      <p:ext uri="{BB962C8B-B14F-4D97-AF65-F5344CB8AC3E}">
        <p14:creationId xmlns:p14="http://schemas.microsoft.com/office/powerpoint/2010/main" val="3991096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E9A2E1-96E6-325E-093E-CBB0A24E2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0D2AD4-71F7-726B-F0F6-9B4C8A5FBF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558" y="1"/>
            <a:ext cx="6083149" cy="6858000"/>
          </a:xfrm>
        </p:spPr>
      </p:pic>
    </p:spTree>
    <p:extLst>
      <p:ext uri="{BB962C8B-B14F-4D97-AF65-F5344CB8AC3E}">
        <p14:creationId xmlns:p14="http://schemas.microsoft.com/office/powerpoint/2010/main" val="51878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D4856C-2EC0-65A4-660E-823A355FF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9E607D-364F-3EAA-1972-4A79A32BA4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389612"/>
            <a:ext cx="11084003" cy="6241254"/>
          </a:xfrm>
        </p:spPr>
      </p:pic>
    </p:spTree>
    <p:extLst>
      <p:ext uri="{BB962C8B-B14F-4D97-AF65-F5344CB8AC3E}">
        <p14:creationId xmlns:p14="http://schemas.microsoft.com/office/powerpoint/2010/main" val="3236340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7CBAA3-B498-F39C-0B8B-D80A09505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626FF4-F689-4278-7A49-4651956053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0"/>
            <a:ext cx="9367505" cy="7025629"/>
          </a:xfrm>
        </p:spPr>
      </p:pic>
    </p:spTree>
    <p:extLst>
      <p:ext uri="{BB962C8B-B14F-4D97-AF65-F5344CB8AC3E}">
        <p14:creationId xmlns:p14="http://schemas.microsoft.com/office/powerpoint/2010/main" val="2513656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6B7C61-4A65-FE48-19D4-07CF5D458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D84307-42A9-F90E-932B-C9A3B2ABD2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434" y="365124"/>
            <a:ext cx="6384659" cy="6492875"/>
          </a:xfrm>
        </p:spPr>
      </p:pic>
    </p:spTree>
    <p:extLst>
      <p:ext uri="{BB962C8B-B14F-4D97-AF65-F5344CB8AC3E}">
        <p14:creationId xmlns:p14="http://schemas.microsoft.com/office/powerpoint/2010/main" val="649906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C13F46-5907-EC14-0AD4-A5D456A72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ABCA8A-AC3F-79CC-9E69-060732551D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879" y="0"/>
            <a:ext cx="4595296" cy="6858000"/>
          </a:xfrm>
        </p:spPr>
      </p:pic>
    </p:spTree>
    <p:extLst>
      <p:ext uri="{BB962C8B-B14F-4D97-AF65-F5344CB8AC3E}">
        <p14:creationId xmlns:p14="http://schemas.microsoft.com/office/powerpoint/2010/main" val="501953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F3EF61-6816-8BEE-F12D-9A4046B34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D29F2E-4199-9043-C3BC-2F93353205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26430" cy="6858000"/>
          </a:xfrm>
        </p:spPr>
      </p:pic>
    </p:spTree>
    <p:extLst>
      <p:ext uri="{BB962C8B-B14F-4D97-AF65-F5344CB8AC3E}">
        <p14:creationId xmlns:p14="http://schemas.microsoft.com/office/powerpoint/2010/main" val="1780463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CA1F72-C8FC-4B78-16C3-580D8E9EE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B76B70-E4D6-56E0-3198-6C29EA226D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475" y="0"/>
            <a:ext cx="5012749" cy="6693582"/>
          </a:xfrm>
        </p:spPr>
      </p:pic>
    </p:spTree>
    <p:extLst>
      <p:ext uri="{BB962C8B-B14F-4D97-AF65-F5344CB8AC3E}">
        <p14:creationId xmlns:p14="http://schemas.microsoft.com/office/powerpoint/2010/main" val="3372177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8DFCE6-A9BE-897F-DB63-BED29A159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82A2A3-58BD-026F-CC68-B316F244F8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812" y="0"/>
            <a:ext cx="6139468" cy="6787660"/>
          </a:xfrm>
        </p:spPr>
      </p:pic>
    </p:spTree>
    <p:extLst>
      <p:ext uri="{BB962C8B-B14F-4D97-AF65-F5344CB8AC3E}">
        <p14:creationId xmlns:p14="http://schemas.microsoft.com/office/powerpoint/2010/main" val="60453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797035-FE8A-976C-1E37-72EE33BDC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808159-3757-5A54-A1EC-0D5B465DE9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616743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FE1D36-AC91-BC28-083E-36A24CA2E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E38D0B-2CFC-3FB9-2251-A83832607B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46053"/>
            <a:ext cx="9786392" cy="5846822"/>
          </a:xfrm>
        </p:spPr>
      </p:pic>
    </p:spTree>
    <p:extLst>
      <p:ext uri="{BB962C8B-B14F-4D97-AF65-F5344CB8AC3E}">
        <p14:creationId xmlns:p14="http://schemas.microsoft.com/office/powerpoint/2010/main" val="1800765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4D5A94-50BE-A8D2-1AC8-B76D9F35D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EF21CB-0397-5066-F689-94658D004D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30324"/>
            <a:ext cx="6682174" cy="6597352"/>
          </a:xfrm>
        </p:spPr>
      </p:pic>
    </p:spTree>
    <p:extLst>
      <p:ext uri="{BB962C8B-B14F-4D97-AF65-F5344CB8AC3E}">
        <p14:creationId xmlns:p14="http://schemas.microsoft.com/office/powerpoint/2010/main" val="962053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775684-CFBC-68DE-1A67-BC1609D67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D10594-9727-1253-E437-F6D0851F5D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738" y="0"/>
            <a:ext cx="4412462" cy="6758724"/>
          </a:xfrm>
        </p:spPr>
      </p:pic>
    </p:spTree>
    <p:extLst>
      <p:ext uri="{BB962C8B-B14F-4D97-AF65-F5344CB8AC3E}">
        <p14:creationId xmlns:p14="http://schemas.microsoft.com/office/powerpoint/2010/main" val="1311402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B7EE4C-6724-F23A-7EF9-ADDCF02E7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7AA0153-8054-B598-4F56-1F69911E9B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237" y="365124"/>
            <a:ext cx="6751147" cy="7024315"/>
          </a:xfr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7309FA56-CA9C-0D65-1FF2-5BE2127225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9379" y="5572373"/>
            <a:ext cx="1134421" cy="920502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58D5AF75-2F81-039F-64A5-CBE6B9B9F0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70" y="5768933"/>
            <a:ext cx="1890770" cy="107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531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74</TotalTime>
  <Words>1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²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N°54</dc:title>
  <dc:creator>jean-louis BEYAERT</dc:creator>
  <cp:lastModifiedBy>jean-louis BEYAERT</cp:lastModifiedBy>
  <cp:revision>6</cp:revision>
  <dcterms:created xsi:type="dcterms:W3CDTF">2024-10-25T08:05:43Z</dcterms:created>
  <dcterms:modified xsi:type="dcterms:W3CDTF">2024-10-25T15:51:07Z</dcterms:modified>
</cp:coreProperties>
</file>