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2" r:id="rId47"/>
    <p:sldId id="303" r:id="rId48"/>
    <p:sldId id="304" r:id="rId49"/>
    <p:sldId id="300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53" d="100"/>
          <a:sy n="53" d="100"/>
        </p:scale>
        <p:origin x="12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648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619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8163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557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776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3259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799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2849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003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2539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7594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108A2-FD4E-489B-BD79-34A57BD6946B}" type="datetimeFigureOut">
              <a:rPr lang="fr-FR" smtClean="0"/>
              <a:t>21/10/2024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EB844-223F-4C25-AD48-559A3138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5100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75C54-1444-DDA2-C381-59B1BA2909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4C1A56-9F1F-88D2-F3AF-FA95E8E6A2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9F7022D-36CF-67BA-1B2D-D7D0D0F14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829" y="0"/>
            <a:ext cx="6366341" cy="6858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DF86ABA-FA2F-8B86-EBA5-3CAA128499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82738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972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  <p:sndAc>
          <p:stSnd loop="1">
            <p:snd r:embed="rId2" name="Le P'tit Quinquin.wav"/>
          </p:stSnd>
        </p:sndAc>
      </p:transition>
    </mc:Choice>
    <mc:Fallback xmlns="">
      <p:transition spd="slow">
        <p:fade/>
        <p:sndAc>
          <p:stSnd loop="1">
            <p:snd r:embed="rId5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B5C5B8-7848-43AC-3814-ADD81F917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C1AF9C-DC28-3343-AC31-638CA913BE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298842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65CEE5-BC08-262E-3EC5-ABDA7D1A0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157CFA-B0DD-D355-B9CE-503FB238D6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1578"/>
            <a:ext cx="7351567" cy="6858000"/>
          </a:xfrm>
        </p:spPr>
      </p:pic>
    </p:spTree>
    <p:extLst>
      <p:ext uri="{BB962C8B-B14F-4D97-AF65-F5344CB8AC3E}">
        <p14:creationId xmlns:p14="http://schemas.microsoft.com/office/powerpoint/2010/main" val="3642150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1C2DB8-CB60-CE07-49F4-4E79DE26B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91DD3C-A712-8FBA-CDB3-4D685E0D2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1020"/>
            <a:ext cx="8995973" cy="6746980"/>
          </a:xfrm>
        </p:spPr>
      </p:pic>
    </p:spTree>
    <p:extLst>
      <p:ext uri="{BB962C8B-B14F-4D97-AF65-F5344CB8AC3E}">
        <p14:creationId xmlns:p14="http://schemas.microsoft.com/office/powerpoint/2010/main" val="1130767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48AABA-C897-411D-D2C4-80292B849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A0069B-6B42-60CD-DDE2-67868D440E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646" y="0"/>
            <a:ext cx="5629064" cy="6957392"/>
          </a:xfrm>
        </p:spPr>
      </p:pic>
    </p:spTree>
    <p:extLst>
      <p:ext uri="{BB962C8B-B14F-4D97-AF65-F5344CB8AC3E}">
        <p14:creationId xmlns:p14="http://schemas.microsoft.com/office/powerpoint/2010/main" val="509787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8499B6-F922-D5B5-8CFD-50DBAC041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2D19BC-5C7F-A6EB-6FE6-CF4BA005C7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0237"/>
            <a:ext cx="7701817" cy="6816108"/>
          </a:xfrm>
        </p:spPr>
      </p:pic>
    </p:spTree>
    <p:extLst>
      <p:ext uri="{BB962C8B-B14F-4D97-AF65-F5344CB8AC3E}">
        <p14:creationId xmlns:p14="http://schemas.microsoft.com/office/powerpoint/2010/main" val="1752289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D34C4E-E9E5-27DB-068A-68B696C52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6D4771-FB14-A509-E92E-CA06BEBF72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203204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E0B78-ED1D-9146-6B65-D6E0A0910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D27751-8837-AA73-6C15-48B94AAC89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65125"/>
            <a:ext cx="8208912" cy="8208912"/>
          </a:xfrm>
        </p:spPr>
      </p:pic>
    </p:spTree>
    <p:extLst>
      <p:ext uri="{BB962C8B-B14F-4D97-AF65-F5344CB8AC3E}">
        <p14:creationId xmlns:p14="http://schemas.microsoft.com/office/powerpoint/2010/main" val="1986314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1BD2E-749C-C1B2-29B1-D31D70A67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98C97-A3E8-C67F-962E-B34616E16B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745" y="0"/>
            <a:ext cx="6459408" cy="6176963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5A35E7A-5805-6349-8AA0-5A546F887356}"/>
              </a:ext>
            </a:extLst>
          </p:cNvPr>
          <p:cNvSpPr txBox="1"/>
          <p:nvPr/>
        </p:nvSpPr>
        <p:spPr>
          <a:xfrm>
            <a:off x="2063552" y="1052736"/>
            <a:ext cx="480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979435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252B2F-6684-DD3D-EDE2-47F995308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9829D2-3A98-AB5C-F16D-893007789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843" y="1"/>
            <a:ext cx="4717089" cy="6851438"/>
          </a:xfrm>
        </p:spPr>
      </p:pic>
    </p:spTree>
    <p:extLst>
      <p:ext uri="{BB962C8B-B14F-4D97-AF65-F5344CB8AC3E}">
        <p14:creationId xmlns:p14="http://schemas.microsoft.com/office/powerpoint/2010/main" val="2744942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10852B-9E9D-96FF-1769-A2445321B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EBDF48-4A13-6DB7-41A7-AFA6A70AF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16632"/>
            <a:ext cx="9961640" cy="6624736"/>
          </a:xfrm>
        </p:spPr>
      </p:pic>
    </p:spTree>
    <p:extLst>
      <p:ext uri="{BB962C8B-B14F-4D97-AF65-F5344CB8AC3E}">
        <p14:creationId xmlns:p14="http://schemas.microsoft.com/office/powerpoint/2010/main" val="3737467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528DA3-4D11-823C-9921-7F8190E6A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F169FF-15DE-2A7C-7BBF-7DFDAA48B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6632"/>
            <a:ext cx="8676390" cy="6741368"/>
          </a:xfrm>
        </p:spPr>
      </p:pic>
    </p:spTree>
    <p:extLst>
      <p:ext uri="{BB962C8B-B14F-4D97-AF65-F5344CB8AC3E}">
        <p14:creationId xmlns:p14="http://schemas.microsoft.com/office/powerpoint/2010/main" val="783140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FDBE2-7FD4-DCF4-2EEF-12279277C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FC0134-734A-00C9-30D5-DDC38B6B44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3236024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3C097B-F796-9493-FA01-3950CC741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88A26F-8250-87AD-A7D0-11455AF6D1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9018"/>
            <a:ext cx="7351567" cy="6858000"/>
          </a:xfrm>
        </p:spPr>
      </p:pic>
    </p:spTree>
    <p:extLst>
      <p:ext uri="{BB962C8B-B14F-4D97-AF65-F5344CB8AC3E}">
        <p14:creationId xmlns:p14="http://schemas.microsoft.com/office/powerpoint/2010/main" val="1605274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C644EA-844A-E7D4-EA97-2566D6E64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FC057E-B4C6-3A35-A623-09639F257D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186" y="-99392"/>
            <a:ext cx="7237150" cy="7044527"/>
          </a:xfrm>
        </p:spPr>
      </p:pic>
    </p:spTree>
    <p:extLst>
      <p:ext uri="{BB962C8B-B14F-4D97-AF65-F5344CB8AC3E}">
        <p14:creationId xmlns:p14="http://schemas.microsoft.com/office/powerpoint/2010/main" val="3356981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A8D8C3-741A-9E9B-25EE-39D45AAC6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F8DC1-B221-44BE-2139-C22B3AEF72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6257190" cy="7821488"/>
          </a:xfr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45D5A42-FD91-D529-B7D7-47D89A205344}"/>
              </a:ext>
            </a:extLst>
          </p:cNvPr>
          <p:cNvSpPr txBox="1"/>
          <p:nvPr/>
        </p:nvSpPr>
        <p:spPr>
          <a:xfrm>
            <a:off x="4439816" y="188640"/>
            <a:ext cx="328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chemeClr val="bg1"/>
                </a:solidFill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692279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A04C8-C9E6-249D-09A1-385916F25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744876-93C2-7580-1313-CD7C8F1673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321" y="0"/>
            <a:ext cx="5027375" cy="7101408"/>
          </a:xfrm>
        </p:spPr>
      </p:pic>
    </p:spTree>
    <p:extLst>
      <p:ext uri="{BB962C8B-B14F-4D97-AF65-F5344CB8AC3E}">
        <p14:creationId xmlns:p14="http://schemas.microsoft.com/office/powerpoint/2010/main" val="2896270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7A0030-CE0F-9EA6-38BA-A9BF3070D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CFDE0E-A56D-CFE3-F600-03B03E0B14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6745" y="548680"/>
            <a:ext cx="13113978" cy="5300233"/>
          </a:xfrm>
        </p:spPr>
      </p:pic>
    </p:spTree>
    <p:extLst>
      <p:ext uri="{BB962C8B-B14F-4D97-AF65-F5344CB8AC3E}">
        <p14:creationId xmlns:p14="http://schemas.microsoft.com/office/powerpoint/2010/main" val="1151532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C72195-1C82-3163-4B2C-58B945E33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4B5DD3-B929-8C34-C8BE-72CC0C4EF7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59590"/>
            <a:ext cx="5543607" cy="7177179"/>
          </a:xfrm>
        </p:spPr>
      </p:pic>
    </p:spTree>
    <p:extLst>
      <p:ext uri="{BB962C8B-B14F-4D97-AF65-F5344CB8AC3E}">
        <p14:creationId xmlns:p14="http://schemas.microsoft.com/office/powerpoint/2010/main" val="1581718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30003C-C4C2-1685-B10D-EA1F9277F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B3370C-DD32-10AE-F98A-1EE4B00FD2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656" y="0"/>
            <a:ext cx="6123631" cy="6938564"/>
          </a:xfrm>
        </p:spPr>
      </p:pic>
    </p:spTree>
    <p:extLst>
      <p:ext uri="{BB962C8B-B14F-4D97-AF65-F5344CB8AC3E}">
        <p14:creationId xmlns:p14="http://schemas.microsoft.com/office/powerpoint/2010/main" val="3533560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785B8E-56E8-6F46-3779-2DACD8C44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993216-68FD-F07E-BC2F-68A7E21CE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10979"/>
            <a:ext cx="9103829" cy="6436041"/>
          </a:xfrm>
        </p:spPr>
      </p:pic>
    </p:spTree>
    <p:extLst>
      <p:ext uri="{BB962C8B-B14F-4D97-AF65-F5344CB8AC3E}">
        <p14:creationId xmlns:p14="http://schemas.microsoft.com/office/powerpoint/2010/main" val="1346901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07ED58-2E38-A7BF-F59C-ABDAB09FC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D0222C-B8BC-8C45-DE8B-82C5A85B1F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8321"/>
            <a:ext cx="9057245" cy="6821357"/>
          </a:xfrm>
        </p:spPr>
      </p:pic>
    </p:spTree>
    <p:extLst>
      <p:ext uri="{BB962C8B-B14F-4D97-AF65-F5344CB8AC3E}">
        <p14:creationId xmlns:p14="http://schemas.microsoft.com/office/powerpoint/2010/main" val="1874572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002644-F5FA-3374-4D8D-CF6456727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6EEF24-A459-6D10-2B1E-BCDB71CB77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8200709" cy="8153938"/>
          </a:xfrm>
        </p:spPr>
      </p:pic>
    </p:spTree>
    <p:extLst>
      <p:ext uri="{BB962C8B-B14F-4D97-AF65-F5344CB8AC3E}">
        <p14:creationId xmlns:p14="http://schemas.microsoft.com/office/powerpoint/2010/main" val="1820198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DFD360-1DCF-88B2-CC78-13FA608CB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346400-AA38-391A-FB36-51290E061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74143"/>
            <a:ext cx="9894479" cy="6208991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5AA8985-7DB6-54BF-E22E-F12F085BFA49}"/>
              </a:ext>
            </a:extLst>
          </p:cNvPr>
          <p:cNvSpPr txBox="1"/>
          <p:nvPr/>
        </p:nvSpPr>
        <p:spPr>
          <a:xfrm>
            <a:off x="7896200" y="548680"/>
            <a:ext cx="328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858262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C4E23A-85DB-0E8D-6F5C-27313F8D5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52501B-D45F-0F06-F4A0-D060A342F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05496"/>
            <a:ext cx="9439627" cy="6521568"/>
          </a:xfrm>
        </p:spPr>
      </p:pic>
    </p:spTree>
    <p:extLst>
      <p:ext uri="{BB962C8B-B14F-4D97-AF65-F5344CB8AC3E}">
        <p14:creationId xmlns:p14="http://schemas.microsoft.com/office/powerpoint/2010/main" val="1007728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28ED93-B709-220C-E774-3CE08ABF8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6B39A7-61B2-4300-1CF2-9EE6B505DD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5781020" cy="8177476"/>
          </a:xfrm>
        </p:spPr>
      </p:pic>
    </p:spTree>
    <p:extLst>
      <p:ext uri="{BB962C8B-B14F-4D97-AF65-F5344CB8AC3E}">
        <p14:creationId xmlns:p14="http://schemas.microsoft.com/office/powerpoint/2010/main" val="3531039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4F7B2E-958C-FE74-B0EF-16F8AF4BC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C54B7E-AAAE-E45D-822C-C37F1052A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025" y="0"/>
            <a:ext cx="5513950" cy="7704856"/>
          </a:xfrm>
        </p:spPr>
      </p:pic>
    </p:spTree>
    <p:extLst>
      <p:ext uri="{BB962C8B-B14F-4D97-AF65-F5344CB8AC3E}">
        <p14:creationId xmlns:p14="http://schemas.microsoft.com/office/powerpoint/2010/main" val="2729904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7116FD-7ED6-3CA0-DD8A-71ABC9DCB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F34DED-D146-576D-3537-861354239C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195" y="0"/>
            <a:ext cx="5148053" cy="7064558"/>
          </a:xfrm>
        </p:spPr>
      </p:pic>
    </p:spTree>
    <p:extLst>
      <p:ext uri="{BB962C8B-B14F-4D97-AF65-F5344CB8AC3E}">
        <p14:creationId xmlns:p14="http://schemas.microsoft.com/office/powerpoint/2010/main" val="1718280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8A6571-A084-C316-0222-304DB95B2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33EE7D-4879-91F2-0020-AB1B4EC3F7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48" y="0"/>
            <a:ext cx="5220652" cy="7173416"/>
          </a:xfrm>
        </p:spPr>
      </p:pic>
    </p:spTree>
    <p:extLst>
      <p:ext uri="{BB962C8B-B14F-4D97-AF65-F5344CB8AC3E}">
        <p14:creationId xmlns:p14="http://schemas.microsoft.com/office/powerpoint/2010/main" val="1229774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296AF9-6A7D-A78C-AB10-FE714145F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B22C6C-903F-F18E-C705-6EE00A82B5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262" y="188640"/>
            <a:ext cx="10700163" cy="8025122"/>
          </a:xfrm>
        </p:spPr>
      </p:pic>
    </p:spTree>
    <p:extLst>
      <p:ext uri="{BB962C8B-B14F-4D97-AF65-F5344CB8AC3E}">
        <p14:creationId xmlns:p14="http://schemas.microsoft.com/office/powerpoint/2010/main" val="357121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2002B6-788B-AABE-EBC9-7001C1E3C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FC4D71-632A-107A-0AD3-00CA5ACE03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061290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8F8847-589B-0CE6-CBBE-17D27042A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C7C02C-8BD2-1AF5-0222-5AD5641D9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6745" y="548680"/>
            <a:ext cx="13113978" cy="5300233"/>
          </a:xfrm>
        </p:spPr>
      </p:pic>
    </p:spTree>
    <p:extLst>
      <p:ext uri="{BB962C8B-B14F-4D97-AF65-F5344CB8AC3E}">
        <p14:creationId xmlns:p14="http://schemas.microsoft.com/office/powerpoint/2010/main" val="1815334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960447-081E-9836-04FC-27BD2CC0F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EA18FF-19BD-22AD-B40F-A9DF583492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273673" cy="6777572"/>
          </a:xfrm>
        </p:spPr>
      </p:pic>
    </p:spTree>
    <p:extLst>
      <p:ext uri="{BB962C8B-B14F-4D97-AF65-F5344CB8AC3E}">
        <p14:creationId xmlns:p14="http://schemas.microsoft.com/office/powerpoint/2010/main" val="1467557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ACA7E4-D620-BB82-2A56-B4F27E610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05C077-2DFD-E465-694A-B2BFE2DD63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788" y="-747464"/>
            <a:ext cx="7155074" cy="8568952"/>
          </a:xfrm>
        </p:spPr>
      </p:pic>
    </p:spTree>
    <p:extLst>
      <p:ext uri="{BB962C8B-B14F-4D97-AF65-F5344CB8AC3E}">
        <p14:creationId xmlns:p14="http://schemas.microsoft.com/office/powerpoint/2010/main" val="1049270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0163EF-8228-34CA-56AC-1D32EAD6D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EC6E3D-D187-678A-54C2-B1D0D823F1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122"/>
            <a:ext cx="6607086" cy="8792703"/>
          </a:xfrm>
        </p:spPr>
      </p:pic>
    </p:spTree>
    <p:extLst>
      <p:ext uri="{BB962C8B-B14F-4D97-AF65-F5344CB8AC3E}">
        <p14:creationId xmlns:p14="http://schemas.microsoft.com/office/powerpoint/2010/main" val="1952744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FEDA0E-77DC-60CD-96A4-401C41A6B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30BF58-B4DD-8B48-2D31-8803524905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1092"/>
            <a:ext cx="5189550" cy="6846908"/>
          </a:xfrm>
        </p:spPr>
      </p:pic>
    </p:spTree>
    <p:extLst>
      <p:ext uri="{BB962C8B-B14F-4D97-AF65-F5344CB8AC3E}">
        <p14:creationId xmlns:p14="http://schemas.microsoft.com/office/powerpoint/2010/main" val="1876766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E14B37-864C-E1D3-5B52-C74FF665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F599FA-E17D-38B6-D6F5-F4AC135979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4825"/>
            <a:ext cx="6044400" cy="6862825"/>
          </a:xfrm>
        </p:spPr>
      </p:pic>
    </p:spTree>
    <p:extLst>
      <p:ext uri="{BB962C8B-B14F-4D97-AF65-F5344CB8AC3E}">
        <p14:creationId xmlns:p14="http://schemas.microsoft.com/office/powerpoint/2010/main" val="3913482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A7C35B-A0C7-1D72-5597-F1CECBAD9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EB250B-D670-C3A9-FC24-B682D5AE8C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165622" cy="6833586"/>
          </a:xfrm>
        </p:spPr>
      </p:pic>
    </p:spTree>
    <p:extLst>
      <p:ext uri="{BB962C8B-B14F-4D97-AF65-F5344CB8AC3E}">
        <p14:creationId xmlns:p14="http://schemas.microsoft.com/office/powerpoint/2010/main" val="2959633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854AD-D25B-1B61-81BA-127AAD6FE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8BACD3-043E-A704-6F6D-56F13F06CD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397" y="0"/>
            <a:ext cx="4930835" cy="6940724"/>
          </a:xfrm>
        </p:spPr>
      </p:pic>
    </p:spTree>
    <p:extLst>
      <p:ext uri="{BB962C8B-B14F-4D97-AF65-F5344CB8AC3E}">
        <p14:creationId xmlns:p14="http://schemas.microsoft.com/office/powerpoint/2010/main" val="1303775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93C1A-7AB7-2B1F-9140-F9DDFF88B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7F9483-7058-0863-9B83-DD4F74F4E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112031" cy="6841193"/>
          </a:xfrm>
        </p:spPr>
      </p:pic>
    </p:spTree>
    <p:extLst>
      <p:ext uri="{BB962C8B-B14F-4D97-AF65-F5344CB8AC3E}">
        <p14:creationId xmlns:p14="http://schemas.microsoft.com/office/powerpoint/2010/main" val="1926630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CB3DFB-9B6D-707A-2B2D-36C20A3EB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7AE72F-845A-3DFA-3A2B-75CD2C6E8C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164" y="-99392"/>
            <a:ext cx="5101067" cy="6942920"/>
          </a:xfrm>
        </p:spPr>
      </p:pic>
    </p:spTree>
    <p:extLst>
      <p:ext uri="{BB962C8B-B14F-4D97-AF65-F5344CB8AC3E}">
        <p14:creationId xmlns:p14="http://schemas.microsoft.com/office/powerpoint/2010/main" val="1652152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A2E93A-58D1-0E32-09F4-AE591008E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226A48-B1E8-22FC-7E3D-4C90F384D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14" y="0"/>
            <a:ext cx="5052618" cy="6819966"/>
          </a:xfrm>
        </p:spPr>
      </p:pic>
    </p:spTree>
    <p:extLst>
      <p:ext uri="{BB962C8B-B14F-4D97-AF65-F5344CB8AC3E}">
        <p14:creationId xmlns:p14="http://schemas.microsoft.com/office/powerpoint/2010/main" val="2915934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3A680B-AD4C-A148-98E8-2B6B85C10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74643F-D5BC-0788-338C-497B93623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346" y="116632"/>
            <a:ext cx="5295902" cy="6715115"/>
          </a:xfrm>
        </p:spPr>
      </p:pic>
    </p:spTree>
    <p:extLst>
      <p:ext uri="{BB962C8B-B14F-4D97-AF65-F5344CB8AC3E}">
        <p14:creationId xmlns:p14="http://schemas.microsoft.com/office/powerpoint/2010/main" val="2023522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045962-B2DD-A695-71AE-1FD436F55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5091D3-92C4-A324-2080-28D3DA6CC2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86169"/>
            <a:ext cx="8850368" cy="6485661"/>
          </a:xfrm>
        </p:spPr>
      </p:pic>
    </p:spTree>
    <p:extLst>
      <p:ext uri="{BB962C8B-B14F-4D97-AF65-F5344CB8AC3E}">
        <p14:creationId xmlns:p14="http://schemas.microsoft.com/office/powerpoint/2010/main" val="1101114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31F496-B34C-9A77-57A8-DFCB18367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3229B6-0B2A-E385-210D-8AA23F0592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203417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B1D93A-C509-F5C6-63C9-5F16301FE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47824E-F736-1397-FFFF-906B2308B6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17133"/>
            <a:ext cx="8553741" cy="6277080"/>
          </a:xfrm>
        </p:spPr>
      </p:pic>
    </p:spTree>
    <p:extLst>
      <p:ext uri="{BB962C8B-B14F-4D97-AF65-F5344CB8AC3E}">
        <p14:creationId xmlns:p14="http://schemas.microsoft.com/office/powerpoint/2010/main" val="2555891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BB642C-8737-7B7D-9FCE-D0FCFA804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F4E973-6106-D6EF-7250-901EA00542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52" y="594384"/>
            <a:ext cx="10172944" cy="5872187"/>
          </a:xfrm>
        </p:spPr>
      </p:pic>
    </p:spTree>
    <p:extLst>
      <p:ext uri="{BB962C8B-B14F-4D97-AF65-F5344CB8AC3E}">
        <p14:creationId xmlns:p14="http://schemas.microsoft.com/office/powerpoint/2010/main" val="2636144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B6437-4AB3-3983-EAFC-272B2CE70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304C7A-53C6-1ADC-81C7-388647EDDD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106" y="0"/>
            <a:ext cx="7031788" cy="6858000"/>
          </a:xfrm>
        </p:spPr>
      </p:pic>
    </p:spTree>
    <p:extLst>
      <p:ext uri="{BB962C8B-B14F-4D97-AF65-F5344CB8AC3E}">
        <p14:creationId xmlns:p14="http://schemas.microsoft.com/office/powerpoint/2010/main" val="4175639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06F908-61BB-9AED-04D4-80475A4E3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074C5F-20AD-3153-04FB-A50ED9F55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78329"/>
            <a:ext cx="6858000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7A273F0-5241-6548-7F5B-BCFCA53412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79" y="5661248"/>
            <a:ext cx="1818762" cy="102970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EE49B18-10CE-B6EE-EF15-4EF598D3A3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234" y="5548388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371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56</TotalTime>
  <Words>3</Words>
  <Application>Microsoft Office PowerPoint</Application>
  <PresentationFormat>Grand écran</PresentationFormat>
  <Paragraphs>3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N°53</dc:title>
  <dc:creator>Perroquet34740</dc:creator>
  <cp:lastModifiedBy>jean-louis BEYAERT</cp:lastModifiedBy>
  <cp:revision>6</cp:revision>
  <dcterms:created xsi:type="dcterms:W3CDTF">2024-10-21T17:24:50Z</dcterms:created>
  <dcterms:modified xsi:type="dcterms:W3CDTF">2024-10-21T18:43:09Z</dcterms:modified>
</cp:coreProperties>
</file>