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302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303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304" r:id="rId22"/>
    <p:sldId id="275" r:id="rId23"/>
    <p:sldId id="276" r:id="rId24"/>
    <p:sldId id="278" r:id="rId25"/>
    <p:sldId id="277" r:id="rId26"/>
    <p:sldId id="279" r:id="rId27"/>
    <p:sldId id="280" r:id="rId28"/>
    <p:sldId id="305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6" r:id="rId50"/>
    <p:sldId id="301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98" d="100"/>
          <a:sy n="98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E32C8-5275-4442-B205-595C0D882B32}" type="datetimeFigureOut">
              <a:rPr lang="fr-FR" smtClean="0"/>
              <a:t>17/10/2024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31C43-3C16-4B72-9BB7-1992D4E1B2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1418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E32C8-5275-4442-B205-595C0D882B32}" type="datetimeFigureOut">
              <a:rPr lang="fr-FR" smtClean="0"/>
              <a:t>17/10/2024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31C43-3C16-4B72-9BB7-1992D4E1B2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477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E32C8-5275-4442-B205-595C0D882B32}" type="datetimeFigureOut">
              <a:rPr lang="fr-FR" smtClean="0"/>
              <a:t>17/10/2024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31C43-3C16-4B72-9BB7-1992D4E1B2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0012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E32C8-5275-4442-B205-595C0D882B32}" type="datetimeFigureOut">
              <a:rPr lang="fr-FR" smtClean="0"/>
              <a:t>17/10/2024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31C43-3C16-4B72-9BB7-1992D4E1B2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1118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E32C8-5275-4442-B205-595C0D882B32}" type="datetimeFigureOut">
              <a:rPr lang="fr-FR" smtClean="0"/>
              <a:t>17/10/2024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31C43-3C16-4B72-9BB7-1992D4E1B2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1026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E32C8-5275-4442-B205-595C0D882B32}" type="datetimeFigureOut">
              <a:rPr lang="fr-FR" smtClean="0"/>
              <a:t>17/10/2024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31C43-3C16-4B72-9BB7-1992D4E1B2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5779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E32C8-5275-4442-B205-595C0D882B32}" type="datetimeFigureOut">
              <a:rPr lang="fr-FR" smtClean="0"/>
              <a:t>17/10/2024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31C43-3C16-4B72-9BB7-1992D4E1B2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6181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E32C8-5275-4442-B205-595C0D882B32}" type="datetimeFigureOut">
              <a:rPr lang="fr-FR" smtClean="0"/>
              <a:t>17/10/2024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31C43-3C16-4B72-9BB7-1992D4E1B2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4842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E32C8-5275-4442-B205-595C0D882B32}" type="datetimeFigureOut">
              <a:rPr lang="fr-FR" smtClean="0"/>
              <a:t>17/10/2024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31C43-3C16-4B72-9BB7-1992D4E1B2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044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E32C8-5275-4442-B205-595C0D882B32}" type="datetimeFigureOut">
              <a:rPr lang="fr-FR" smtClean="0"/>
              <a:t>17/10/2024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31C43-3C16-4B72-9BB7-1992D4E1B2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895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E32C8-5275-4442-B205-595C0D882B32}" type="datetimeFigureOut">
              <a:rPr lang="fr-FR" smtClean="0"/>
              <a:t>17/10/2024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31C43-3C16-4B72-9BB7-1992D4E1B2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397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0E32C8-5275-4442-B205-595C0D882B32}" type="datetimeFigureOut">
              <a:rPr lang="fr-FR" smtClean="0"/>
              <a:t>17/10/2024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631C43-3C16-4B72-9BB7-1992D4E1B2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8995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6368B6-AB20-91F2-6E40-449FA912B0C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6E21722-6462-8C14-2906-FC09DE1C098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23DA122-2274-45DB-CD36-74ECDB8328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673" y="0"/>
            <a:ext cx="6780654" cy="68580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B948F0B2-CA56-13A5-2EEA-ADC43192B2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931" y="525780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824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47FA8B-1788-8F30-9E69-48B945B46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9592E8-7B8B-1CD3-BEBF-14D577AFC5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976" y="0"/>
            <a:ext cx="5032256" cy="6839461"/>
          </a:xfrm>
        </p:spPr>
      </p:pic>
    </p:spTree>
    <p:extLst>
      <p:ext uri="{BB962C8B-B14F-4D97-AF65-F5344CB8AC3E}">
        <p14:creationId xmlns:p14="http://schemas.microsoft.com/office/powerpoint/2010/main" val="3947238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9060C7-5726-D47F-E2C7-E28150E7D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38E67B-FD8F-5051-68B0-824A51215F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600"/>
            <a:ext cx="7115005" cy="6858000"/>
          </a:xfrm>
        </p:spPr>
      </p:pic>
    </p:spTree>
    <p:extLst>
      <p:ext uri="{BB962C8B-B14F-4D97-AF65-F5344CB8AC3E}">
        <p14:creationId xmlns:p14="http://schemas.microsoft.com/office/powerpoint/2010/main" val="3654033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E372BB-8387-E131-5603-B38AD7FF1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C12955-97ED-58BF-E7E7-994BE5A972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27417"/>
            <a:ext cx="5925942" cy="6962356"/>
          </a:xfrm>
        </p:spPr>
      </p:pic>
    </p:spTree>
    <p:extLst>
      <p:ext uri="{BB962C8B-B14F-4D97-AF65-F5344CB8AC3E}">
        <p14:creationId xmlns:p14="http://schemas.microsoft.com/office/powerpoint/2010/main" val="2901389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E774F9-F82C-05E6-29F3-456BB4E2F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F7A941-F1D2-EDFF-C427-0FA5D03AC4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957" y="0"/>
            <a:ext cx="5783566" cy="7173416"/>
          </a:xfrm>
        </p:spPr>
      </p:pic>
    </p:spTree>
    <p:extLst>
      <p:ext uri="{BB962C8B-B14F-4D97-AF65-F5344CB8AC3E}">
        <p14:creationId xmlns:p14="http://schemas.microsoft.com/office/powerpoint/2010/main" val="3252715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EC40E4-00CF-7581-68DF-1CB5E8179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45F071-9137-5843-AC95-153D6E0DD6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6745" y="692696"/>
            <a:ext cx="12757650" cy="5156217"/>
          </a:xfrm>
        </p:spPr>
      </p:pic>
    </p:spTree>
    <p:extLst>
      <p:ext uri="{BB962C8B-B14F-4D97-AF65-F5344CB8AC3E}">
        <p14:creationId xmlns:p14="http://schemas.microsoft.com/office/powerpoint/2010/main" val="2961333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D7F61A-3E08-B765-AD95-CC42CE9EEC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41DE9E-7168-7C15-02C3-39EC912009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246" y="365125"/>
            <a:ext cx="8092137" cy="6347270"/>
          </a:xfrm>
        </p:spPr>
      </p:pic>
    </p:spTree>
    <p:extLst>
      <p:ext uri="{BB962C8B-B14F-4D97-AF65-F5344CB8AC3E}">
        <p14:creationId xmlns:p14="http://schemas.microsoft.com/office/powerpoint/2010/main" val="1025242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B5CE21-BADC-F873-87F0-BE0F1790B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DDB7EC56-4775-F711-E045-525FA185E5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7152" y="-99392"/>
            <a:ext cx="5381096" cy="7007702"/>
          </a:xfrm>
        </p:spPr>
      </p:pic>
    </p:spTree>
    <p:extLst>
      <p:ext uri="{BB962C8B-B14F-4D97-AF65-F5344CB8AC3E}">
        <p14:creationId xmlns:p14="http://schemas.microsoft.com/office/powerpoint/2010/main" val="669722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1CB4AD-0ED3-FAA4-2073-1D2B42F59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B38562B-F8FA-2457-FD35-DF68F5EF91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285602" cy="6100595"/>
          </a:xfrm>
        </p:spPr>
      </p:pic>
    </p:spTree>
    <p:extLst>
      <p:ext uri="{BB962C8B-B14F-4D97-AF65-F5344CB8AC3E}">
        <p14:creationId xmlns:p14="http://schemas.microsoft.com/office/powerpoint/2010/main" val="626791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CED34C-F3E8-7765-D0ED-301A22880B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BE14A7-0664-873F-806F-593A11D149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44624"/>
            <a:ext cx="7374476" cy="6813376"/>
          </a:xfrm>
        </p:spPr>
      </p:pic>
    </p:spTree>
    <p:extLst>
      <p:ext uri="{BB962C8B-B14F-4D97-AF65-F5344CB8AC3E}">
        <p14:creationId xmlns:p14="http://schemas.microsoft.com/office/powerpoint/2010/main" val="2865424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03FFA6-0508-C2C9-16A5-37AD81607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5AD8CA1-26A7-068E-E92D-4EDDA19531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119" y="44624"/>
            <a:ext cx="4871105" cy="6751019"/>
          </a:xfrm>
        </p:spPr>
      </p:pic>
    </p:spTree>
    <p:extLst>
      <p:ext uri="{BB962C8B-B14F-4D97-AF65-F5344CB8AC3E}">
        <p14:creationId xmlns:p14="http://schemas.microsoft.com/office/powerpoint/2010/main" val="21606855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279350-C181-1AF2-0208-551C6A2E7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2C52B0-F3DF-F28A-F3BF-625E1DBFB7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0"/>
            <a:ext cx="5488226" cy="6897052"/>
          </a:xfrm>
        </p:spPr>
      </p:pic>
    </p:spTree>
    <p:extLst>
      <p:ext uri="{BB962C8B-B14F-4D97-AF65-F5344CB8AC3E}">
        <p14:creationId xmlns:p14="http://schemas.microsoft.com/office/powerpoint/2010/main" val="3199653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121117-AF24-2776-51A7-C443427576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999FA6-B654-0BEA-18D2-9E05FF81B6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74567"/>
            <a:ext cx="8193565" cy="6594476"/>
          </a:xfrm>
        </p:spPr>
      </p:pic>
    </p:spTree>
    <p:extLst>
      <p:ext uri="{BB962C8B-B14F-4D97-AF65-F5344CB8AC3E}">
        <p14:creationId xmlns:p14="http://schemas.microsoft.com/office/powerpoint/2010/main" val="3513158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816611-72B3-131E-DBCC-81FA0A364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A00801-5632-C16E-7D25-2B515134EE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93018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3406058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1A60F8-6F54-B5B7-A874-EE2DF23B0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6551AF-3FDB-8790-F1B1-ECCE3974CF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691951"/>
            <a:ext cx="6244142" cy="7549951"/>
          </a:xfrm>
        </p:spPr>
      </p:pic>
    </p:spTree>
    <p:extLst>
      <p:ext uri="{BB962C8B-B14F-4D97-AF65-F5344CB8AC3E}">
        <p14:creationId xmlns:p14="http://schemas.microsoft.com/office/powerpoint/2010/main" val="1386252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B0070E-B083-8B2B-E7F6-F4EAA0206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AAB691-8599-A78B-206F-6E6237021A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053014" cy="7053014"/>
          </a:xfrm>
        </p:spPr>
      </p:pic>
    </p:spTree>
    <p:extLst>
      <p:ext uri="{BB962C8B-B14F-4D97-AF65-F5344CB8AC3E}">
        <p14:creationId xmlns:p14="http://schemas.microsoft.com/office/powerpoint/2010/main" val="1689964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096225-700E-5434-54EC-6057C1586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4DAB6C-2623-AAFB-DAE0-52D9E4D548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50998"/>
            <a:ext cx="6908998" cy="6908998"/>
          </a:xfrm>
        </p:spPr>
      </p:pic>
    </p:spTree>
    <p:extLst>
      <p:ext uri="{BB962C8B-B14F-4D97-AF65-F5344CB8AC3E}">
        <p14:creationId xmlns:p14="http://schemas.microsoft.com/office/powerpoint/2010/main" val="1433432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5A5134-384B-0458-18C9-A51DB7D88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2E8249-2AD0-3370-B49D-A4C6EC985F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660" y="-99392"/>
            <a:ext cx="7704748" cy="7835338"/>
          </a:xfrm>
        </p:spPr>
      </p:pic>
    </p:spTree>
    <p:extLst>
      <p:ext uri="{BB962C8B-B14F-4D97-AF65-F5344CB8AC3E}">
        <p14:creationId xmlns:p14="http://schemas.microsoft.com/office/powerpoint/2010/main" val="3634202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80041E-67E7-A714-F7D7-57D3F4E70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01CD75-A441-1652-EB47-A0519E9453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35417"/>
            <a:ext cx="7313601" cy="6822583"/>
          </a:xfrm>
        </p:spPr>
      </p:pic>
    </p:spTree>
    <p:extLst>
      <p:ext uri="{BB962C8B-B14F-4D97-AF65-F5344CB8AC3E}">
        <p14:creationId xmlns:p14="http://schemas.microsoft.com/office/powerpoint/2010/main" val="3049349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E5E7D7-F7CA-C41C-A4DF-03F215831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A2E021-2D0B-2E43-C21A-AFF8A412AE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42944"/>
            <a:ext cx="6981006" cy="6981006"/>
          </a:xfrm>
        </p:spPr>
      </p:pic>
    </p:spTree>
    <p:extLst>
      <p:ext uri="{BB962C8B-B14F-4D97-AF65-F5344CB8AC3E}">
        <p14:creationId xmlns:p14="http://schemas.microsoft.com/office/powerpoint/2010/main" val="2925921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56071C-A6F6-F95B-2FB7-964EC54B0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020DE5-17F6-7A04-959E-58F17B362A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0739"/>
            <a:ext cx="5109173" cy="6853066"/>
          </a:xfrm>
        </p:spPr>
      </p:pic>
    </p:spTree>
    <p:extLst>
      <p:ext uri="{BB962C8B-B14F-4D97-AF65-F5344CB8AC3E}">
        <p14:creationId xmlns:p14="http://schemas.microsoft.com/office/powerpoint/2010/main" val="3767383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DFF489-4C6E-C7D9-8ADB-5767EFAC2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8B247C-812D-24AF-12A5-EA1F14DDC9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29050"/>
            <a:ext cx="9223489" cy="6917617"/>
          </a:xfrm>
        </p:spPr>
      </p:pic>
    </p:spTree>
    <p:extLst>
      <p:ext uri="{BB962C8B-B14F-4D97-AF65-F5344CB8AC3E}">
        <p14:creationId xmlns:p14="http://schemas.microsoft.com/office/powerpoint/2010/main" val="3946264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025E90-D858-60F6-CB1E-5DE89C9380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959296-1309-A561-249E-5E0FCCC1EF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4722" y="0"/>
            <a:ext cx="5418258" cy="6858000"/>
          </a:xfrm>
        </p:spPr>
      </p:pic>
    </p:spTree>
    <p:extLst>
      <p:ext uri="{BB962C8B-B14F-4D97-AF65-F5344CB8AC3E}">
        <p14:creationId xmlns:p14="http://schemas.microsoft.com/office/powerpoint/2010/main" val="2137977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942356-85C4-7757-5A8D-A3E14CA52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A219AF-1009-49F3-3816-A9A38EDE5A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98450"/>
            <a:ext cx="8399428" cy="6461099"/>
          </a:xfrm>
        </p:spPr>
      </p:pic>
    </p:spTree>
    <p:extLst>
      <p:ext uri="{BB962C8B-B14F-4D97-AF65-F5344CB8AC3E}">
        <p14:creationId xmlns:p14="http://schemas.microsoft.com/office/powerpoint/2010/main" val="1107573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AFA90A-4975-E017-3613-FD5807F03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049F010-6604-AC62-7B9E-D68588DB6D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890"/>
            <a:ext cx="7259106" cy="6858890"/>
          </a:xfrm>
        </p:spPr>
      </p:pic>
    </p:spTree>
    <p:extLst>
      <p:ext uri="{BB962C8B-B14F-4D97-AF65-F5344CB8AC3E}">
        <p14:creationId xmlns:p14="http://schemas.microsoft.com/office/powerpoint/2010/main" val="1022403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8132AA-0F0C-9270-AEA7-54F13D52F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5267C2-8818-532A-BC00-2C9E1E863A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0"/>
            <a:ext cx="5470795" cy="6759284"/>
          </a:xfrm>
        </p:spPr>
      </p:pic>
    </p:spTree>
    <p:extLst>
      <p:ext uri="{BB962C8B-B14F-4D97-AF65-F5344CB8AC3E}">
        <p14:creationId xmlns:p14="http://schemas.microsoft.com/office/powerpoint/2010/main" val="2772901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2DC925-F5B1-588D-983C-8BE1C8123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F5016E-D636-D22B-D1AE-84D79EDCF3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04204"/>
            <a:ext cx="6441120" cy="6753796"/>
          </a:xfrm>
        </p:spPr>
      </p:pic>
    </p:spTree>
    <p:extLst>
      <p:ext uri="{BB962C8B-B14F-4D97-AF65-F5344CB8AC3E}">
        <p14:creationId xmlns:p14="http://schemas.microsoft.com/office/powerpoint/2010/main" val="4177151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771E4E-DC65-41C9-DCD5-90AEF1EA9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8D2EDD-F003-BEB4-9CE1-EDF2055D36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586" y="-1"/>
            <a:ext cx="5474669" cy="6818243"/>
          </a:xfrm>
        </p:spPr>
      </p:pic>
    </p:spTree>
    <p:extLst>
      <p:ext uri="{BB962C8B-B14F-4D97-AF65-F5344CB8AC3E}">
        <p14:creationId xmlns:p14="http://schemas.microsoft.com/office/powerpoint/2010/main" val="4225840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E27901-87D0-8DAD-C934-6A022EEE0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291DC6-DD75-B403-F431-011182FFEE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433361"/>
            <a:ext cx="9326350" cy="6037793"/>
          </a:xfrm>
        </p:spPr>
      </p:pic>
    </p:spTree>
    <p:extLst>
      <p:ext uri="{BB962C8B-B14F-4D97-AF65-F5344CB8AC3E}">
        <p14:creationId xmlns:p14="http://schemas.microsoft.com/office/powerpoint/2010/main" val="4055059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C3F905-2930-14C5-0614-9DBB9E1DB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7A7974-9525-A2FA-F814-9746B24B1A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330" y="44624"/>
            <a:ext cx="6836990" cy="6836990"/>
          </a:xfrm>
        </p:spPr>
      </p:pic>
    </p:spTree>
    <p:extLst>
      <p:ext uri="{BB962C8B-B14F-4D97-AF65-F5344CB8AC3E}">
        <p14:creationId xmlns:p14="http://schemas.microsoft.com/office/powerpoint/2010/main" val="3672475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D08D88-C2DC-2879-C21D-0A1FD43D64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D69521-978B-FE65-A43F-4EB4AE8AC4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8097389" cy="8745182"/>
          </a:xfrm>
        </p:spPr>
      </p:pic>
    </p:spTree>
    <p:extLst>
      <p:ext uri="{BB962C8B-B14F-4D97-AF65-F5344CB8AC3E}">
        <p14:creationId xmlns:p14="http://schemas.microsoft.com/office/powerpoint/2010/main" val="2075538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DDFFCA-7133-4D75-876F-433BAE72B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163069-8B95-C17B-E1BE-8F4111E374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28728495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AF60D8-1270-0B15-2E1A-6FE233CC0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913513-39CE-46A3-DFFE-314092117A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214" y="116632"/>
            <a:ext cx="5517042" cy="6670797"/>
          </a:xfrm>
        </p:spPr>
      </p:pic>
    </p:spTree>
    <p:extLst>
      <p:ext uri="{BB962C8B-B14F-4D97-AF65-F5344CB8AC3E}">
        <p14:creationId xmlns:p14="http://schemas.microsoft.com/office/powerpoint/2010/main" val="2636453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9CC8D3-3202-6242-9A71-978501C6F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746C08-0C84-DCE0-EEF7-6C4DD317D5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511543" cy="6876000"/>
          </a:xfrm>
        </p:spPr>
      </p:pic>
    </p:spTree>
    <p:extLst>
      <p:ext uri="{BB962C8B-B14F-4D97-AF65-F5344CB8AC3E}">
        <p14:creationId xmlns:p14="http://schemas.microsoft.com/office/powerpoint/2010/main" val="3339295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7DAC43-2A6C-3C68-AE96-E0228B738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A4F636-02EC-B461-1577-701EF6E241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452" y="-99392"/>
            <a:ext cx="5512796" cy="6890996"/>
          </a:xfrm>
        </p:spPr>
      </p:pic>
    </p:spTree>
    <p:extLst>
      <p:ext uri="{BB962C8B-B14F-4D97-AF65-F5344CB8AC3E}">
        <p14:creationId xmlns:p14="http://schemas.microsoft.com/office/powerpoint/2010/main" val="332661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EC8288-F979-CE7F-9F22-713E75482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0410BE-015E-2EF5-B470-B4CB2CFDA0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1251520"/>
            <a:ext cx="7726096" cy="8983834"/>
          </a:xfrm>
        </p:spPr>
      </p:pic>
    </p:spTree>
    <p:extLst>
      <p:ext uri="{BB962C8B-B14F-4D97-AF65-F5344CB8AC3E}">
        <p14:creationId xmlns:p14="http://schemas.microsoft.com/office/powerpoint/2010/main" val="2843744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0A6751-8ED1-7C9C-D63A-F6AEB8C75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2B956E-8D08-1504-C5C3-640445C400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979" y="-171400"/>
            <a:ext cx="5306277" cy="7375523"/>
          </a:xfrm>
        </p:spPr>
      </p:pic>
    </p:spTree>
    <p:extLst>
      <p:ext uri="{BB962C8B-B14F-4D97-AF65-F5344CB8AC3E}">
        <p14:creationId xmlns:p14="http://schemas.microsoft.com/office/powerpoint/2010/main" val="3118386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0D834E-C309-93A0-B74A-B9331EB70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28BC23-5CFF-DD83-AE16-4412948C22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567172" cy="6859329"/>
          </a:xfrm>
        </p:spPr>
      </p:pic>
    </p:spTree>
    <p:extLst>
      <p:ext uri="{BB962C8B-B14F-4D97-AF65-F5344CB8AC3E}">
        <p14:creationId xmlns:p14="http://schemas.microsoft.com/office/powerpoint/2010/main" val="2521515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F9603C-449C-1D92-BD06-F8BB52881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7D3BC0-9E99-994C-A51B-6F7BDC474F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676" y="0"/>
            <a:ext cx="4887548" cy="6810976"/>
          </a:xfrm>
        </p:spPr>
      </p:pic>
    </p:spTree>
    <p:extLst>
      <p:ext uri="{BB962C8B-B14F-4D97-AF65-F5344CB8AC3E}">
        <p14:creationId xmlns:p14="http://schemas.microsoft.com/office/powerpoint/2010/main" val="2094091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8732AC-52D6-526E-233D-EF0C8CE83D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69480A-E165-D760-2B36-B9D8CB6B3E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28697"/>
            <a:ext cx="5248055" cy="6800606"/>
          </a:xfrm>
        </p:spPr>
      </p:pic>
    </p:spTree>
    <p:extLst>
      <p:ext uri="{BB962C8B-B14F-4D97-AF65-F5344CB8AC3E}">
        <p14:creationId xmlns:p14="http://schemas.microsoft.com/office/powerpoint/2010/main" val="2848229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DAEDF6-EC14-9D61-75CE-E79A4D99E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2DFBCC-0738-37A8-04B6-86B55BE458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74028"/>
            <a:ext cx="7457617" cy="6956930"/>
          </a:xfrm>
        </p:spPr>
      </p:pic>
    </p:spTree>
    <p:extLst>
      <p:ext uri="{BB962C8B-B14F-4D97-AF65-F5344CB8AC3E}">
        <p14:creationId xmlns:p14="http://schemas.microsoft.com/office/powerpoint/2010/main" val="1575714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B55214-5BA4-9DD0-A2CD-CA54DA8C8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9823FE-B721-E9DB-7EFF-C0E6BD7FD0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53238"/>
            <a:ext cx="7482247" cy="6940055"/>
          </a:xfrm>
        </p:spPr>
      </p:pic>
    </p:spTree>
    <p:extLst>
      <p:ext uri="{BB962C8B-B14F-4D97-AF65-F5344CB8AC3E}">
        <p14:creationId xmlns:p14="http://schemas.microsoft.com/office/powerpoint/2010/main" val="508675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15DC08-7DD2-9279-6C1A-9E4EEDE90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EBDF15-0A0D-03C6-3066-01022F46E5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7233293" cy="7811958"/>
          </a:xfrm>
        </p:spPr>
      </p:pic>
    </p:spTree>
    <p:extLst>
      <p:ext uri="{BB962C8B-B14F-4D97-AF65-F5344CB8AC3E}">
        <p14:creationId xmlns:p14="http://schemas.microsoft.com/office/powerpoint/2010/main" val="73928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85AA09-2B5D-4215-1798-4F7814AC05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5127B3-247E-ACD6-D523-A8697110A7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0"/>
            <a:ext cx="7572921" cy="6664171"/>
          </a:xfrm>
        </p:spPr>
      </p:pic>
    </p:spTree>
    <p:extLst>
      <p:ext uri="{BB962C8B-B14F-4D97-AF65-F5344CB8AC3E}">
        <p14:creationId xmlns:p14="http://schemas.microsoft.com/office/powerpoint/2010/main" val="483939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AA6D09-73B1-EC1D-BA1F-ED9E28661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C16E0C-DA4A-216D-B90F-15890B61FB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992" y="0"/>
            <a:ext cx="5063247" cy="6978812"/>
          </a:xfrm>
        </p:spPr>
      </p:pic>
    </p:spTree>
    <p:extLst>
      <p:ext uri="{BB962C8B-B14F-4D97-AF65-F5344CB8AC3E}">
        <p14:creationId xmlns:p14="http://schemas.microsoft.com/office/powerpoint/2010/main" val="274798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AC3960-60EB-1F66-9069-8176AB86C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F7E92F-DD75-868C-4ECD-9FA82C98E1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963488"/>
            <a:ext cx="6046949" cy="8690226"/>
          </a:xfrm>
        </p:spPr>
      </p:pic>
    </p:spTree>
    <p:extLst>
      <p:ext uri="{BB962C8B-B14F-4D97-AF65-F5344CB8AC3E}">
        <p14:creationId xmlns:p14="http://schemas.microsoft.com/office/powerpoint/2010/main" val="2648643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00F17A-273A-7661-51C6-2821038A1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DADDD8-6E83-67FB-8FF6-DE279D0449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206" y="620688"/>
            <a:ext cx="9780273" cy="6055768"/>
          </a:xfrm>
        </p:spPr>
      </p:pic>
    </p:spTree>
    <p:extLst>
      <p:ext uri="{BB962C8B-B14F-4D97-AF65-F5344CB8AC3E}">
        <p14:creationId xmlns:p14="http://schemas.microsoft.com/office/powerpoint/2010/main" val="3857904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921C3-4506-EE79-E25B-EC00AAEFC9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2EE3993-5A3C-AFE2-EB54-AC415BAEDE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8581" y="641104"/>
            <a:ext cx="12885301" cy="5207809"/>
          </a:xfrm>
        </p:spPr>
      </p:pic>
    </p:spTree>
    <p:extLst>
      <p:ext uri="{BB962C8B-B14F-4D97-AF65-F5344CB8AC3E}">
        <p14:creationId xmlns:p14="http://schemas.microsoft.com/office/powerpoint/2010/main" val="102342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241A7F-B31F-F2BE-4858-03FB38D10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A9C075-EBE6-F817-0795-B7AC68672C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499" y="650862"/>
            <a:ext cx="9381331" cy="5556275"/>
          </a:xfrm>
        </p:spPr>
      </p:pic>
    </p:spTree>
    <p:extLst>
      <p:ext uri="{BB962C8B-B14F-4D97-AF65-F5344CB8AC3E}">
        <p14:creationId xmlns:p14="http://schemas.microsoft.com/office/powerpoint/2010/main" val="4063158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842D88-64F8-7232-79D2-E0ED897F1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1E48C7-7784-F1E4-2DDE-F25A5ADA9A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111125"/>
            <a:ext cx="6413499" cy="6858000"/>
          </a:xfr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906098C-FB1B-93F3-B5B6-9110C3AC2C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4552" y="6016625"/>
            <a:ext cx="1333500" cy="9525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3C088BC-E356-F4B3-5F30-CA45AD6EAC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287168"/>
            <a:ext cx="2129624" cy="120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909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26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N°52</dc:title>
  <dc:creator>Perroquet34740</dc:creator>
  <cp:lastModifiedBy>jean-louis BEYAERT</cp:lastModifiedBy>
  <cp:revision>5</cp:revision>
  <dcterms:created xsi:type="dcterms:W3CDTF">2024-10-17T09:48:37Z</dcterms:created>
  <dcterms:modified xsi:type="dcterms:W3CDTF">2024-10-17T17:43:47Z</dcterms:modified>
</cp:coreProperties>
</file>