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1" autoAdjust="0"/>
    <p:restoredTop sz="94660"/>
  </p:normalViewPr>
  <p:slideViewPr>
    <p:cSldViewPr>
      <p:cViewPr varScale="1">
        <p:scale>
          <a:sx n="98" d="100"/>
          <a:sy n="98" d="100"/>
        </p:scale>
        <p:origin x="16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32B4-FD11-4AD8-9377-4C701EEEED5E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916C-999E-40AD-9B6C-9F40DD1247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21204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32B4-FD11-4AD8-9377-4C701EEEED5E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916C-999E-40AD-9B6C-9F40DD1247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0619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32B4-FD11-4AD8-9377-4C701EEEED5E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916C-999E-40AD-9B6C-9F40DD1247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17201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32B4-FD11-4AD8-9377-4C701EEEED5E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916C-999E-40AD-9B6C-9F40DD1247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0552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32B4-FD11-4AD8-9377-4C701EEEED5E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916C-999E-40AD-9B6C-9F40DD1247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09830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32B4-FD11-4AD8-9377-4C701EEEED5E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916C-999E-40AD-9B6C-9F40DD1247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37660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32B4-FD11-4AD8-9377-4C701EEEED5E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916C-999E-40AD-9B6C-9F40DD1247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688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32B4-FD11-4AD8-9377-4C701EEEED5E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916C-999E-40AD-9B6C-9F40DD1247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773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32B4-FD11-4AD8-9377-4C701EEEED5E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916C-999E-40AD-9B6C-9F40DD1247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10227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32B4-FD11-4AD8-9377-4C701EEEED5E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916C-999E-40AD-9B6C-9F40DD1247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4576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9032B4-FD11-4AD8-9377-4C701EEEED5E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0916C-999E-40AD-9B6C-9F40DD1247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5386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9032B4-FD11-4AD8-9377-4C701EEEED5E}" type="datetimeFigureOut">
              <a:rPr lang="fr-FR" smtClean="0"/>
              <a:t>13/10/2024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60916C-999E-40AD-9B6C-9F40DD1247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93034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B7C33A-AD21-6D2C-0960-4B5B1BCFC5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73E90D8-3F4C-B8B2-F859-AAA5F4A7E23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5F766AA6-DF67-9085-0E6D-E7DCE9EBD38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7274" y="0"/>
            <a:ext cx="6597452" cy="6858000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0886CE56-7D14-5C33-BF68-94FEB2F7E81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1549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583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E55812-07D9-3383-B1DD-EBC9C922E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EC3E93-4130-466A-361C-124FD607A9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02007"/>
            <a:ext cx="6957392" cy="6957392"/>
          </a:xfrm>
        </p:spPr>
      </p:pic>
    </p:spTree>
    <p:extLst>
      <p:ext uri="{BB962C8B-B14F-4D97-AF65-F5344CB8AC3E}">
        <p14:creationId xmlns:p14="http://schemas.microsoft.com/office/powerpoint/2010/main" val="2579479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EE2687-4724-1F83-8891-AFD0FB2E7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3E2417-806F-0886-04C0-6A314B6D1CE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819472"/>
            <a:ext cx="6836347" cy="8811872"/>
          </a:xfrm>
        </p:spPr>
      </p:pic>
    </p:spTree>
    <p:extLst>
      <p:ext uri="{BB962C8B-B14F-4D97-AF65-F5344CB8AC3E}">
        <p14:creationId xmlns:p14="http://schemas.microsoft.com/office/powerpoint/2010/main" val="2724119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8A2F21-A4EB-1B7F-F9D7-4DBF0781B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88C307-A3F4-F9EF-EAC1-E26CD1435A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9334140" cy="6858000"/>
          </a:xfrm>
        </p:spPr>
      </p:pic>
    </p:spTree>
    <p:extLst>
      <p:ext uri="{BB962C8B-B14F-4D97-AF65-F5344CB8AC3E}">
        <p14:creationId xmlns:p14="http://schemas.microsoft.com/office/powerpoint/2010/main" val="2265517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FF91E8-A0A4-DF83-D914-CB3374260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07E295-6497-60E1-1E55-79116DA238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614" y="0"/>
            <a:ext cx="5261126" cy="7101408"/>
          </a:xfrm>
        </p:spPr>
      </p:pic>
    </p:spTree>
    <p:extLst>
      <p:ext uri="{BB962C8B-B14F-4D97-AF65-F5344CB8AC3E}">
        <p14:creationId xmlns:p14="http://schemas.microsoft.com/office/powerpoint/2010/main" val="18390456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C6D89E-74E6-87ED-3DE0-4DEC9FA29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CAB9CC-FDAA-D7DC-FEE3-04D13A4C55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806" y="116632"/>
            <a:ext cx="4888425" cy="6781631"/>
          </a:xfrm>
        </p:spPr>
      </p:pic>
    </p:spTree>
    <p:extLst>
      <p:ext uri="{BB962C8B-B14F-4D97-AF65-F5344CB8AC3E}">
        <p14:creationId xmlns:p14="http://schemas.microsoft.com/office/powerpoint/2010/main" val="22162642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87540B-4BC8-236B-1A61-97B12F1B1E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42A663F-D409-6748-3D4E-B16A93A873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351567" cy="6858000"/>
          </a:xfrm>
        </p:spPr>
      </p:pic>
    </p:spTree>
    <p:extLst>
      <p:ext uri="{BB962C8B-B14F-4D97-AF65-F5344CB8AC3E}">
        <p14:creationId xmlns:p14="http://schemas.microsoft.com/office/powerpoint/2010/main" val="2573591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971F2C-BFE4-C998-8AAD-AC066C72E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06B37F-C633-B4E7-1910-3312ED181D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412819" cy="6741368"/>
          </a:xfrm>
        </p:spPr>
      </p:pic>
    </p:spTree>
    <p:extLst>
      <p:ext uri="{BB962C8B-B14F-4D97-AF65-F5344CB8AC3E}">
        <p14:creationId xmlns:p14="http://schemas.microsoft.com/office/powerpoint/2010/main" val="4081313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904B20-EC07-8471-CDF6-43245083F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DBB58011-2CCB-1DD4-8FB7-3B848B01EB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126617"/>
            <a:ext cx="8005775" cy="6604765"/>
          </a:xfrm>
        </p:spPr>
      </p:pic>
    </p:spTree>
    <p:extLst>
      <p:ext uri="{BB962C8B-B14F-4D97-AF65-F5344CB8AC3E}">
        <p14:creationId xmlns:p14="http://schemas.microsoft.com/office/powerpoint/2010/main" val="2929628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4A4119-312F-65DE-21CF-F3B0ED694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284B4B-1EE7-349D-9660-6ED7BACA0D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0"/>
            <a:ext cx="5345681" cy="6870115"/>
          </a:xfrm>
        </p:spPr>
      </p:pic>
    </p:spTree>
    <p:extLst>
      <p:ext uri="{BB962C8B-B14F-4D97-AF65-F5344CB8AC3E}">
        <p14:creationId xmlns:p14="http://schemas.microsoft.com/office/powerpoint/2010/main" val="12853954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D01C8B-3C46-0ECB-4B7C-368F5523A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684F41-6CCF-A9B8-F71C-D0E0B761B4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535" y="116632"/>
            <a:ext cx="6634777" cy="6735687"/>
          </a:xfrm>
        </p:spPr>
      </p:pic>
    </p:spTree>
    <p:extLst>
      <p:ext uri="{BB962C8B-B14F-4D97-AF65-F5344CB8AC3E}">
        <p14:creationId xmlns:p14="http://schemas.microsoft.com/office/powerpoint/2010/main" val="3405686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FD143D-82A5-F42C-7841-3B913EC58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A15B16-64BC-3F96-BDEC-CB645E4CA0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942" y="0"/>
            <a:ext cx="9439513" cy="7079635"/>
          </a:xfrm>
        </p:spPr>
      </p:pic>
    </p:spTree>
    <p:extLst>
      <p:ext uri="{BB962C8B-B14F-4D97-AF65-F5344CB8AC3E}">
        <p14:creationId xmlns:p14="http://schemas.microsoft.com/office/powerpoint/2010/main" val="3184987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9CE30A-A128-0B6C-37CF-041C12350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39FFD6-A28F-2755-4B3C-5702549A83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734" y="0"/>
            <a:ext cx="7313601" cy="6822583"/>
          </a:xfrm>
        </p:spPr>
      </p:pic>
    </p:spTree>
    <p:extLst>
      <p:ext uri="{BB962C8B-B14F-4D97-AF65-F5344CB8AC3E}">
        <p14:creationId xmlns:p14="http://schemas.microsoft.com/office/powerpoint/2010/main" val="2458595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748B19-04DD-D94E-EEFF-E889444964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D39707-D6B6-47A0-40ED-CC83B0CD52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1204" y="-315416"/>
            <a:ext cx="7538491" cy="7128792"/>
          </a:xfrm>
        </p:spPr>
      </p:pic>
    </p:spTree>
    <p:extLst>
      <p:ext uri="{BB962C8B-B14F-4D97-AF65-F5344CB8AC3E}">
        <p14:creationId xmlns:p14="http://schemas.microsoft.com/office/powerpoint/2010/main" val="2699107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D49A40-4DB8-D9D9-B46A-15BB83A327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063181-DD2D-C1B6-192C-C66FD56055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782" y="365124"/>
            <a:ext cx="5820498" cy="6413005"/>
          </a:xfrm>
        </p:spPr>
      </p:pic>
    </p:spTree>
    <p:extLst>
      <p:ext uri="{BB962C8B-B14F-4D97-AF65-F5344CB8AC3E}">
        <p14:creationId xmlns:p14="http://schemas.microsoft.com/office/powerpoint/2010/main" val="3870611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237DD7-7E9D-FFC0-8325-4FC8E46462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5B8587-CA69-6DF7-EC8D-93718D02BC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686866"/>
            <a:ext cx="9801199" cy="5484267"/>
          </a:xfrm>
        </p:spPr>
      </p:pic>
    </p:spTree>
    <p:extLst>
      <p:ext uri="{BB962C8B-B14F-4D97-AF65-F5344CB8AC3E}">
        <p14:creationId xmlns:p14="http://schemas.microsoft.com/office/powerpoint/2010/main" val="4037934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918B19-83C7-90DC-07AB-C41D8793E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60BFBA-8903-5D48-7EFF-55852CC8B3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8374" y="0"/>
            <a:ext cx="6239914" cy="6844925"/>
          </a:xfrm>
        </p:spPr>
      </p:pic>
    </p:spTree>
    <p:extLst>
      <p:ext uri="{BB962C8B-B14F-4D97-AF65-F5344CB8AC3E}">
        <p14:creationId xmlns:p14="http://schemas.microsoft.com/office/powerpoint/2010/main" val="1252742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37CCB2-F3E7-AE81-1CEA-E9C3C36664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BF9729-BFDE-5124-EB52-BE9871BBCD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581" y="620688"/>
            <a:ext cx="12935814" cy="5228225"/>
          </a:xfrm>
        </p:spPr>
      </p:pic>
    </p:spTree>
    <p:extLst>
      <p:ext uri="{BB962C8B-B14F-4D97-AF65-F5344CB8AC3E}">
        <p14:creationId xmlns:p14="http://schemas.microsoft.com/office/powerpoint/2010/main" val="2124397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7642C4-1BBE-501D-8479-F6B740840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A8B481-4054-D691-E67A-AB19CAD984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47498"/>
            <a:ext cx="8594972" cy="6885676"/>
          </a:xfrm>
        </p:spPr>
      </p:pic>
    </p:spTree>
    <p:extLst>
      <p:ext uri="{BB962C8B-B14F-4D97-AF65-F5344CB8AC3E}">
        <p14:creationId xmlns:p14="http://schemas.microsoft.com/office/powerpoint/2010/main" val="4555042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E019B5-CD2C-F320-5D92-B611E0FDFE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215042B-FDA9-1E54-2D10-81175C7824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78942"/>
            <a:ext cx="7400726" cy="7056264"/>
          </a:xfrm>
        </p:spPr>
      </p:pic>
    </p:spTree>
    <p:extLst>
      <p:ext uri="{BB962C8B-B14F-4D97-AF65-F5344CB8AC3E}">
        <p14:creationId xmlns:p14="http://schemas.microsoft.com/office/powerpoint/2010/main" val="20425971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7FB034-AF63-7256-66D7-421906A97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4CD7D4-15F9-658D-BA12-BC9B2B95E5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698" y="116632"/>
            <a:ext cx="5987581" cy="6708310"/>
          </a:xfrm>
        </p:spPr>
      </p:pic>
    </p:spTree>
    <p:extLst>
      <p:ext uri="{BB962C8B-B14F-4D97-AF65-F5344CB8AC3E}">
        <p14:creationId xmlns:p14="http://schemas.microsoft.com/office/powerpoint/2010/main" val="21630212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07AAF7-2B3B-B107-CFD7-4DAAC81B8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DF8227-2E2E-3A33-307E-4380C6BBAF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586" y="116632"/>
            <a:ext cx="5854693" cy="6820842"/>
          </a:xfrm>
        </p:spPr>
      </p:pic>
    </p:spTree>
    <p:extLst>
      <p:ext uri="{BB962C8B-B14F-4D97-AF65-F5344CB8AC3E}">
        <p14:creationId xmlns:p14="http://schemas.microsoft.com/office/powerpoint/2010/main" val="19632017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0C7D35-B09C-3178-0CCB-4800074C60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CCC27D-F756-1353-25AC-4FC64D136F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2152" y="0"/>
            <a:ext cx="5480111" cy="7064630"/>
          </a:xfrm>
        </p:spPr>
      </p:pic>
    </p:spTree>
    <p:extLst>
      <p:ext uri="{BB962C8B-B14F-4D97-AF65-F5344CB8AC3E}">
        <p14:creationId xmlns:p14="http://schemas.microsoft.com/office/powerpoint/2010/main" val="1138735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BD3416-81F5-AE34-84F2-048518D7D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2D90AF-906A-DF20-5FEA-E024882F31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836712"/>
            <a:ext cx="9769810" cy="5472199"/>
          </a:xfrm>
        </p:spPr>
      </p:pic>
    </p:spTree>
    <p:extLst>
      <p:ext uri="{BB962C8B-B14F-4D97-AF65-F5344CB8AC3E}">
        <p14:creationId xmlns:p14="http://schemas.microsoft.com/office/powerpoint/2010/main" val="1296746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591D40-E3E7-05A2-8E2B-2E7316A53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F0E61C-8466-1E36-F044-94E3AC0C4C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249994"/>
            <a:ext cx="8578460" cy="6358011"/>
          </a:xfrm>
        </p:spPr>
      </p:pic>
    </p:spTree>
    <p:extLst>
      <p:ext uri="{BB962C8B-B14F-4D97-AF65-F5344CB8AC3E}">
        <p14:creationId xmlns:p14="http://schemas.microsoft.com/office/powerpoint/2010/main" val="2174114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A4544D-D259-4D48-365B-25395CB507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70AF45-5D3C-D956-6D8B-E61DCA9107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1438" y="260648"/>
            <a:ext cx="8260945" cy="6431653"/>
          </a:xfrm>
        </p:spPr>
      </p:pic>
    </p:spTree>
    <p:extLst>
      <p:ext uri="{BB962C8B-B14F-4D97-AF65-F5344CB8AC3E}">
        <p14:creationId xmlns:p14="http://schemas.microsoft.com/office/powerpoint/2010/main" val="2286823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5C4A6A-F898-EC9A-1AB7-80A507459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A0A971-C7D7-7BE7-832B-73C16007DD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235714"/>
            <a:ext cx="8825565" cy="6622286"/>
          </a:xfrm>
        </p:spPr>
      </p:pic>
    </p:spTree>
    <p:extLst>
      <p:ext uri="{BB962C8B-B14F-4D97-AF65-F5344CB8AC3E}">
        <p14:creationId xmlns:p14="http://schemas.microsoft.com/office/powerpoint/2010/main" val="1132238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0B520A-39FA-064B-5CF0-D26E8B2A2B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D1FB1F-51ED-686F-5F9B-29C964283A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567" y="0"/>
            <a:ext cx="4847779" cy="6858000"/>
          </a:xfrm>
        </p:spPr>
      </p:pic>
    </p:spTree>
    <p:extLst>
      <p:ext uri="{BB962C8B-B14F-4D97-AF65-F5344CB8AC3E}">
        <p14:creationId xmlns:p14="http://schemas.microsoft.com/office/powerpoint/2010/main" val="928406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1D9288-E954-D57E-8118-444BA10932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038CA0-ED7A-29DA-1F29-6D92E8B3A7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346112"/>
            <a:ext cx="7920880" cy="6464425"/>
          </a:xfrm>
        </p:spPr>
      </p:pic>
    </p:spTree>
    <p:extLst>
      <p:ext uri="{BB962C8B-B14F-4D97-AF65-F5344CB8AC3E}">
        <p14:creationId xmlns:p14="http://schemas.microsoft.com/office/powerpoint/2010/main" val="18607716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907227-B56A-2641-C256-91693A158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B6F4B3-1333-0920-DE1E-9A32D4F091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44624"/>
            <a:ext cx="9648485" cy="6885944"/>
          </a:xfrm>
        </p:spPr>
      </p:pic>
    </p:spTree>
    <p:extLst>
      <p:ext uri="{BB962C8B-B14F-4D97-AF65-F5344CB8AC3E}">
        <p14:creationId xmlns:p14="http://schemas.microsoft.com/office/powerpoint/2010/main" val="842207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3259F1-CEDC-1480-D342-1A79F5E924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9445D7-1AE9-FD2E-5CDC-D91C7CDF47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4884" y="0"/>
            <a:ext cx="6171395" cy="6763293"/>
          </a:xfrm>
        </p:spPr>
      </p:pic>
    </p:spTree>
    <p:extLst>
      <p:ext uri="{BB962C8B-B14F-4D97-AF65-F5344CB8AC3E}">
        <p14:creationId xmlns:p14="http://schemas.microsoft.com/office/powerpoint/2010/main" val="19525575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7D294E-22AC-997E-DAF9-795F8DB97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C57EF2-A45F-AA08-AA3B-1419F2972F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0"/>
            <a:ext cx="5764123" cy="6552728"/>
          </a:xfrm>
        </p:spPr>
      </p:pic>
    </p:spTree>
    <p:extLst>
      <p:ext uri="{BB962C8B-B14F-4D97-AF65-F5344CB8AC3E}">
        <p14:creationId xmlns:p14="http://schemas.microsoft.com/office/powerpoint/2010/main" val="252669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8F94EE-C71E-E079-DAAF-6F89CEFBFE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3A998DF-5158-CEB0-E5E0-23F33586BD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1090" y="0"/>
            <a:ext cx="5647295" cy="6858000"/>
          </a:xfrm>
        </p:spPr>
      </p:pic>
    </p:spTree>
    <p:extLst>
      <p:ext uri="{BB962C8B-B14F-4D97-AF65-F5344CB8AC3E}">
        <p14:creationId xmlns:p14="http://schemas.microsoft.com/office/powerpoint/2010/main" val="2591327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5EC3E7-76EE-7D71-1361-A8CC2A1FA4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EE9AD1-4562-7A4A-0875-14CF220734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59" y="0"/>
            <a:ext cx="7583469" cy="6813376"/>
          </a:xfrm>
        </p:spPr>
      </p:pic>
    </p:spTree>
    <p:extLst>
      <p:ext uri="{BB962C8B-B14F-4D97-AF65-F5344CB8AC3E}">
        <p14:creationId xmlns:p14="http://schemas.microsoft.com/office/powerpoint/2010/main" val="4022476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C18B60-3258-EE94-6588-32288C3F95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A70831-69CA-5BC5-CB9D-0DE340B9C4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133" y="188640"/>
            <a:ext cx="5398013" cy="6669360"/>
          </a:xfrm>
        </p:spPr>
      </p:pic>
    </p:spTree>
    <p:extLst>
      <p:ext uri="{BB962C8B-B14F-4D97-AF65-F5344CB8AC3E}">
        <p14:creationId xmlns:p14="http://schemas.microsoft.com/office/powerpoint/2010/main" val="2742503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89E74D-4B20-E599-31ED-D99E62F1A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D6C92E-B840-8029-29D4-F40EAEDE5E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5497"/>
            <a:ext cx="10249088" cy="5989727"/>
          </a:xfrm>
        </p:spPr>
      </p:pic>
    </p:spTree>
    <p:extLst>
      <p:ext uri="{BB962C8B-B14F-4D97-AF65-F5344CB8AC3E}">
        <p14:creationId xmlns:p14="http://schemas.microsoft.com/office/powerpoint/2010/main" val="24146148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485FE-A529-E5E3-C1D6-1B6EAA35B0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ABF948-3486-514E-1953-65B2620407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81566"/>
            <a:ext cx="9979586" cy="6494867"/>
          </a:xfrm>
        </p:spPr>
      </p:pic>
    </p:spTree>
    <p:extLst>
      <p:ext uri="{BB962C8B-B14F-4D97-AF65-F5344CB8AC3E}">
        <p14:creationId xmlns:p14="http://schemas.microsoft.com/office/powerpoint/2010/main" val="1124866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8B3E8A-D0A8-7DA3-6297-1AB7DF30EE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A6CBBB-6B1C-7814-98A5-1629F006BC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16632"/>
            <a:ext cx="5328592" cy="6660741"/>
          </a:xfrm>
        </p:spPr>
      </p:pic>
    </p:spTree>
    <p:extLst>
      <p:ext uri="{BB962C8B-B14F-4D97-AF65-F5344CB8AC3E}">
        <p14:creationId xmlns:p14="http://schemas.microsoft.com/office/powerpoint/2010/main" val="3490865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F2D5E6-6B18-A3A0-5492-E1200E9E1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BD474C-EDF6-9609-D267-7409A2F20B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014" y="0"/>
            <a:ext cx="5139218" cy="6739958"/>
          </a:xfrm>
        </p:spPr>
      </p:pic>
    </p:spTree>
    <p:extLst>
      <p:ext uri="{BB962C8B-B14F-4D97-AF65-F5344CB8AC3E}">
        <p14:creationId xmlns:p14="http://schemas.microsoft.com/office/powerpoint/2010/main" val="22891935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AF639A-E919-46E3-97E2-AAA3B623B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F9D37D-0A28-3629-EF7F-FD89B9889F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-75905"/>
            <a:ext cx="8328486" cy="7009809"/>
          </a:xfrm>
        </p:spPr>
      </p:pic>
    </p:spTree>
    <p:extLst>
      <p:ext uri="{BB962C8B-B14F-4D97-AF65-F5344CB8AC3E}">
        <p14:creationId xmlns:p14="http://schemas.microsoft.com/office/powerpoint/2010/main" val="3605406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65AD5C-0B9F-443E-5A9A-842B2A3C6D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35D3BD-09C9-9C55-D13D-926219030C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1356" y="0"/>
            <a:ext cx="7006972" cy="6914775"/>
          </a:xfrm>
        </p:spPr>
      </p:pic>
    </p:spTree>
    <p:extLst>
      <p:ext uri="{BB962C8B-B14F-4D97-AF65-F5344CB8AC3E}">
        <p14:creationId xmlns:p14="http://schemas.microsoft.com/office/powerpoint/2010/main" val="38231000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37317A-2B3C-7A43-2532-38FA39547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1A1445-8BBC-AE69-C1FC-26B63AFDA1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019" y="0"/>
            <a:ext cx="6742630" cy="6858000"/>
          </a:xfrm>
        </p:spPr>
      </p:pic>
    </p:spTree>
    <p:extLst>
      <p:ext uri="{BB962C8B-B14F-4D97-AF65-F5344CB8AC3E}">
        <p14:creationId xmlns:p14="http://schemas.microsoft.com/office/powerpoint/2010/main" val="28471461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5BFB72-A4F4-7EDE-6988-40BD2478D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038AB9-4B45-9195-762F-D05B5E95BF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412930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2B6AE3-E5C7-0578-5570-F494F5241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DF3C96-294A-36E6-724C-20AF20024F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537" y="0"/>
            <a:ext cx="6937130" cy="6858000"/>
          </a:xfrm>
        </p:spPr>
      </p:pic>
    </p:spTree>
    <p:extLst>
      <p:ext uri="{BB962C8B-B14F-4D97-AF65-F5344CB8AC3E}">
        <p14:creationId xmlns:p14="http://schemas.microsoft.com/office/powerpoint/2010/main" val="4079569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9351F2-9F30-B643-EE8D-074EB7679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A702C5-877B-4E63-2164-D4FCA336ED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0664" y="44624"/>
            <a:ext cx="5397584" cy="6746980"/>
          </a:xfrm>
        </p:spPr>
      </p:pic>
    </p:spTree>
    <p:extLst>
      <p:ext uri="{BB962C8B-B14F-4D97-AF65-F5344CB8AC3E}">
        <p14:creationId xmlns:p14="http://schemas.microsoft.com/office/powerpoint/2010/main" val="1530956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2B417C-C3F6-D8FE-A9C3-79C5606071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6EAFB48-81E4-D4B0-1197-01A910D288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427" y="116632"/>
            <a:ext cx="6612646" cy="6624736"/>
          </a:xfrm>
        </p:spPr>
      </p:pic>
    </p:spTree>
    <p:extLst>
      <p:ext uri="{BB962C8B-B14F-4D97-AF65-F5344CB8AC3E}">
        <p14:creationId xmlns:p14="http://schemas.microsoft.com/office/powerpoint/2010/main" val="2008568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C1A777-5113-D528-8468-7840DE350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8A6D5A-C9FB-02D6-2A6C-F786456399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581" y="692696"/>
            <a:ext cx="12757650" cy="5156217"/>
          </a:xfrm>
        </p:spPr>
      </p:pic>
    </p:spTree>
    <p:extLst>
      <p:ext uri="{BB962C8B-B14F-4D97-AF65-F5344CB8AC3E}">
        <p14:creationId xmlns:p14="http://schemas.microsoft.com/office/powerpoint/2010/main" val="1075981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F928F4-C948-AA78-7C65-26B1E30EC8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358800-5134-B20B-846E-AFA8DE77D1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092" y="116632"/>
            <a:ext cx="5002148" cy="6837537"/>
          </a:xfrm>
        </p:spPr>
      </p:pic>
    </p:spTree>
    <p:extLst>
      <p:ext uri="{BB962C8B-B14F-4D97-AF65-F5344CB8AC3E}">
        <p14:creationId xmlns:p14="http://schemas.microsoft.com/office/powerpoint/2010/main" val="19199395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D858BA-FEE6-73C8-A6F5-A2435B689F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6A1CCB-B12E-6A0A-AA53-B06BD61F29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570" y="44624"/>
            <a:ext cx="7255896" cy="6768752"/>
          </a:xfrm>
        </p:spPr>
      </p:pic>
    </p:spTree>
    <p:extLst>
      <p:ext uri="{BB962C8B-B14F-4D97-AF65-F5344CB8AC3E}">
        <p14:creationId xmlns:p14="http://schemas.microsoft.com/office/powerpoint/2010/main" val="33899498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B0F886-BBAF-F260-6D17-001C872114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9A7C99-B1E1-5A9C-B1BF-37F404A425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6442" y="0"/>
            <a:ext cx="6201846" cy="6874916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17E8056-F041-E52A-86D6-868C4F54F23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661248"/>
            <a:ext cx="1333500" cy="9525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A928049-DD14-3181-4DB0-F4F37F69C2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044" y="5930245"/>
            <a:ext cx="1152128" cy="65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993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25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35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N°51</dc:title>
  <dc:creator>Perroquet34740</dc:creator>
  <cp:lastModifiedBy>jean-louis BEYAERT</cp:lastModifiedBy>
  <cp:revision>4</cp:revision>
  <dcterms:created xsi:type="dcterms:W3CDTF">2024-10-13T14:47:20Z</dcterms:created>
  <dcterms:modified xsi:type="dcterms:W3CDTF">2024-10-13T17:24:47Z</dcterms:modified>
</cp:coreProperties>
</file>