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6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15" autoAdjust="0"/>
    <p:restoredTop sz="93445" autoAdjust="0"/>
  </p:normalViewPr>
  <p:slideViewPr>
    <p:cSldViewPr>
      <p:cViewPr varScale="1">
        <p:scale>
          <a:sx n="97" d="100"/>
          <a:sy n="97" d="100"/>
        </p:scale>
        <p:origin x="29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B52E0-6C2E-4182-84E5-9B9A74903C1B}" type="datetimeFigureOut">
              <a:rPr lang="fr-FR" smtClean="0"/>
              <a:t>22/09/2024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C2660-AF8B-40D3-BE73-23ADAD4AAA3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30477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B52E0-6C2E-4182-84E5-9B9A74903C1B}" type="datetimeFigureOut">
              <a:rPr lang="fr-FR" smtClean="0"/>
              <a:t>22/09/2024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C2660-AF8B-40D3-BE73-23ADAD4AAA3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18947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B52E0-6C2E-4182-84E5-9B9A74903C1B}" type="datetimeFigureOut">
              <a:rPr lang="fr-FR" smtClean="0"/>
              <a:t>22/09/2024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C2660-AF8B-40D3-BE73-23ADAD4AAA3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56098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B52E0-6C2E-4182-84E5-9B9A74903C1B}" type="datetimeFigureOut">
              <a:rPr lang="fr-FR" smtClean="0"/>
              <a:t>22/09/2024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C2660-AF8B-40D3-BE73-23ADAD4AAA3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11073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B52E0-6C2E-4182-84E5-9B9A74903C1B}" type="datetimeFigureOut">
              <a:rPr lang="fr-FR" smtClean="0"/>
              <a:t>22/09/2024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C2660-AF8B-40D3-BE73-23ADAD4AAA3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79751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B52E0-6C2E-4182-84E5-9B9A74903C1B}" type="datetimeFigureOut">
              <a:rPr lang="fr-FR" smtClean="0"/>
              <a:t>22/09/2024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C2660-AF8B-40D3-BE73-23ADAD4AAA3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00767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B52E0-6C2E-4182-84E5-9B9A74903C1B}" type="datetimeFigureOut">
              <a:rPr lang="fr-FR" smtClean="0"/>
              <a:t>22/09/2024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C2660-AF8B-40D3-BE73-23ADAD4AAA3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34963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B52E0-6C2E-4182-84E5-9B9A74903C1B}" type="datetimeFigureOut">
              <a:rPr lang="fr-FR" smtClean="0"/>
              <a:t>22/09/2024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C2660-AF8B-40D3-BE73-23ADAD4AAA3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19716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B52E0-6C2E-4182-84E5-9B9A74903C1B}" type="datetimeFigureOut">
              <a:rPr lang="fr-FR" smtClean="0"/>
              <a:t>22/09/2024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C2660-AF8B-40D3-BE73-23ADAD4AAA3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37367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B52E0-6C2E-4182-84E5-9B9A74903C1B}" type="datetimeFigureOut">
              <a:rPr lang="fr-FR" smtClean="0"/>
              <a:t>22/09/2024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C2660-AF8B-40D3-BE73-23ADAD4AAA3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7195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B52E0-6C2E-4182-84E5-9B9A74903C1B}" type="datetimeFigureOut">
              <a:rPr lang="fr-FR" smtClean="0"/>
              <a:t>22/09/2024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C2660-AF8B-40D3-BE73-23ADAD4AAA3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0895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BB52E0-6C2E-4182-84E5-9B9A74903C1B}" type="datetimeFigureOut">
              <a:rPr lang="fr-FR" smtClean="0"/>
              <a:t>22/09/2024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3C2660-AF8B-40D3-BE73-23ADAD4AAA3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661917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681AFF1-A33D-C9FB-62EC-6425813EEF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B875DDE-4C13-0149-2717-B78FD7F4613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8753" y="0"/>
            <a:ext cx="6259535" cy="6829712"/>
          </a:xfr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83E59EBD-7E9B-D0D3-EA60-E7F33AD3BFB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6440" y="4941168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38280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  <p:sndAc>
          <p:stSnd loop="1">
            <p:snd r:embed="rId2" name="Le P'tit Quinquin.wav"/>
          </p:stSnd>
        </p:sndAc>
      </p:transition>
    </mc:Choice>
    <mc:Fallback>
      <p:transition spd="slow">
        <p:fade/>
        <p:sndAc>
          <p:stSnd loop="1">
            <p:snd r:embed="rId2" name="Le P'tit Quinquin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7E74B9-3ED5-AEC2-40FE-8E7AE7C11D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BB623BD-365B-869B-4787-BB76596198C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288" y="-85252"/>
            <a:ext cx="9223489" cy="6917617"/>
          </a:xfrm>
        </p:spPr>
      </p:pic>
    </p:spTree>
    <p:extLst>
      <p:ext uri="{BB962C8B-B14F-4D97-AF65-F5344CB8AC3E}">
        <p14:creationId xmlns:p14="http://schemas.microsoft.com/office/powerpoint/2010/main" val="14698690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39ADE14-993E-9F3E-2462-DE9D0DA0D8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56D3D39-353A-E8FC-383E-8CBDD75116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4589" y="-99392"/>
            <a:ext cx="5818247" cy="6912768"/>
          </a:xfrm>
        </p:spPr>
      </p:pic>
    </p:spTree>
    <p:extLst>
      <p:ext uri="{BB962C8B-B14F-4D97-AF65-F5344CB8AC3E}">
        <p14:creationId xmlns:p14="http://schemas.microsoft.com/office/powerpoint/2010/main" val="28588959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5FC833A-3EE2-0C25-17BA-4F2E6018DF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BEFCCB1-38F5-DF18-FF7C-ACDD9223276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3397" y="0"/>
            <a:ext cx="4872066" cy="6858000"/>
          </a:xfrm>
        </p:spPr>
      </p:pic>
    </p:spTree>
    <p:extLst>
      <p:ext uri="{BB962C8B-B14F-4D97-AF65-F5344CB8AC3E}">
        <p14:creationId xmlns:p14="http://schemas.microsoft.com/office/powerpoint/2010/main" val="34994173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78B6A78-2021-5B69-25B3-583015484E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B0D483E-57D5-A879-1AE2-5E207814052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-963488"/>
            <a:ext cx="5916505" cy="8064896"/>
          </a:xfrm>
        </p:spPr>
      </p:pic>
    </p:spTree>
    <p:extLst>
      <p:ext uri="{BB962C8B-B14F-4D97-AF65-F5344CB8AC3E}">
        <p14:creationId xmlns:p14="http://schemas.microsoft.com/office/powerpoint/2010/main" val="39725132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7BEADBE-E28F-4FC0-1B35-B90EB1A915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1BA20BF-779D-B17E-9B5F-CC27314B5C8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7090" y="0"/>
            <a:ext cx="5421158" cy="6802214"/>
          </a:xfrm>
        </p:spPr>
      </p:pic>
    </p:spTree>
    <p:extLst>
      <p:ext uri="{BB962C8B-B14F-4D97-AF65-F5344CB8AC3E}">
        <p14:creationId xmlns:p14="http://schemas.microsoft.com/office/powerpoint/2010/main" val="34783905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596C131-089C-BB6B-B7ED-E40C6CB97D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4D4B9AD-17BA-AC50-A600-BF024675AAC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6612" y="0"/>
            <a:ext cx="6243684" cy="6979632"/>
          </a:xfrm>
        </p:spPr>
      </p:pic>
    </p:spTree>
    <p:extLst>
      <p:ext uri="{BB962C8B-B14F-4D97-AF65-F5344CB8AC3E}">
        <p14:creationId xmlns:p14="http://schemas.microsoft.com/office/powerpoint/2010/main" val="6655183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FD49656-1200-9D6B-C823-286E4738AB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FF39DB60-AA7F-2E4F-70E2-CFC7747A1B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0"/>
            <a:ext cx="6737598" cy="6737598"/>
          </a:xfrm>
        </p:spPr>
      </p:pic>
    </p:spTree>
    <p:extLst>
      <p:ext uri="{BB962C8B-B14F-4D97-AF65-F5344CB8AC3E}">
        <p14:creationId xmlns:p14="http://schemas.microsoft.com/office/powerpoint/2010/main" val="26658707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AA0E4D-9B0C-A5D3-5A27-F0A72920D3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73F2D01-1DF9-368B-ACA9-C908E5EABF4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5720" y="-80984"/>
            <a:ext cx="4392487" cy="7114827"/>
          </a:xfrm>
        </p:spPr>
      </p:pic>
    </p:spTree>
    <p:extLst>
      <p:ext uri="{BB962C8B-B14F-4D97-AF65-F5344CB8AC3E}">
        <p14:creationId xmlns:p14="http://schemas.microsoft.com/office/powerpoint/2010/main" val="41361939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583D23-A164-5BD8-6E45-39CF54D4A8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11D0132-DD6E-F2B8-20ED-BEABB50072B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5314" y="-99392"/>
            <a:ext cx="7272808" cy="7272808"/>
          </a:xfrm>
        </p:spPr>
      </p:pic>
    </p:spTree>
    <p:extLst>
      <p:ext uri="{BB962C8B-B14F-4D97-AF65-F5344CB8AC3E}">
        <p14:creationId xmlns:p14="http://schemas.microsoft.com/office/powerpoint/2010/main" val="29819129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EA3982-49EB-3A61-E247-A229E7E727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97D33ED-1240-041A-BCA0-B15B7B0E25B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-32068"/>
            <a:ext cx="7167408" cy="6922136"/>
          </a:xfrm>
        </p:spPr>
      </p:pic>
    </p:spTree>
    <p:extLst>
      <p:ext uri="{BB962C8B-B14F-4D97-AF65-F5344CB8AC3E}">
        <p14:creationId xmlns:p14="http://schemas.microsoft.com/office/powerpoint/2010/main" val="8435982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E9AF7F6-1671-6131-5C45-1D181EBDB9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9613BAD-70B8-E7D8-4876-9C207601737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4758" y="-171400"/>
            <a:ext cx="6437546" cy="7257539"/>
          </a:xfrm>
        </p:spPr>
      </p:pic>
    </p:spTree>
    <p:extLst>
      <p:ext uri="{BB962C8B-B14F-4D97-AF65-F5344CB8AC3E}">
        <p14:creationId xmlns:p14="http://schemas.microsoft.com/office/powerpoint/2010/main" val="21125809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A9EFAAB-5602-A925-50CC-9CA7E1EDA3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107809D-188F-8679-4729-5C7B6D7EA73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6669" y="0"/>
            <a:ext cx="7026473" cy="7173416"/>
          </a:xfrm>
        </p:spPr>
      </p:pic>
    </p:spTree>
    <p:extLst>
      <p:ext uri="{BB962C8B-B14F-4D97-AF65-F5344CB8AC3E}">
        <p14:creationId xmlns:p14="http://schemas.microsoft.com/office/powerpoint/2010/main" val="18445153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2A06F5D-BE62-0E2D-902E-B2391EFF7D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3DDF074-B45B-98BB-9D5F-723EEB75346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116632"/>
            <a:ext cx="6292723" cy="7560840"/>
          </a:xfrm>
        </p:spPr>
      </p:pic>
    </p:spTree>
    <p:extLst>
      <p:ext uri="{BB962C8B-B14F-4D97-AF65-F5344CB8AC3E}">
        <p14:creationId xmlns:p14="http://schemas.microsoft.com/office/powerpoint/2010/main" val="7592269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FF83640-AAD7-BC59-D230-4FF6BC2862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5E22499-9942-FD01-3411-BA4AB4A3957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4640" y="116632"/>
            <a:ext cx="4511600" cy="7453576"/>
          </a:xfrm>
        </p:spPr>
      </p:pic>
    </p:spTree>
    <p:extLst>
      <p:ext uri="{BB962C8B-B14F-4D97-AF65-F5344CB8AC3E}">
        <p14:creationId xmlns:p14="http://schemas.microsoft.com/office/powerpoint/2010/main" val="3235301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5C4BC26-7123-3656-3FE8-F2666F681E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DD4E1F7-2297-B2FA-9B98-FD05EFB607B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712" y="188640"/>
            <a:ext cx="4878288" cy="7317432"/>
          </a:xfrm>
        </p:spPr>
      </p:pic>
    </p:spTree>
    <p:extLst>
      <p:ext uri="{BB962C8B-B14F-4D97-AF65-F5344CB8AC3E}">
        <p14:creationId xmlns:p14="http://schemas.microsoft.com/office/powerpoint/2010/main" val="34114491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EFDD497-B3EB-F0BB-803E-551E44AF8F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2CBE7D9-6E0B-E5B8-9C4F-54EEBA79B1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0"/>
            <a:ext cx="6959158" cy="6826855"/>
          </a:xfrm>
        </p:spPr>
      </p:pic>
    </p:spTree>
    <p:extLst>
      <p:ext uri="{BB962C8B-B14F-4D97-AF65-F5344CB8AC3E}">
        <p14:creationId xmlns:p14="http://schemas.microsoft.com/office/powerpoint/2010/main" val="20107661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CFAA4D-8998-E025-A06B-D98CEDB0DA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8CAE9BC-9C3C-94E7-20C8-A16B4091CDD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5200" y="44624"/>
            <a:ext cx="7033128" cy="6819194"/>
          </a:xfrm>
        </p:spPr>
      </p:pic>
    </p:spTree>
    <p:extLst>
      <p:ext uri="{BB962C8B-B14F-4D97-AF65-F5344CB8AC3E}">
        <p14:creationId xmlns:p14="http://schemas.microsoft.com/office/powerpoint/2010/main" val="4805649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B6C16E5-28EB-AC44-5F89-E8344B7626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C5E1AA0-46D8-1265-0540-0A4256D6E3D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159328"/>
            <a:ext cx="7186531" cy="6348838"/>
          </a:xfrm>
        </p:spPr>
      </p:pic>
    </p:spTree>
    <p:extLst>
      <p:ext uri="{BB962C8B-B14F-4D97-AF65-F5344CB8AC3E}">
        <p14:creationId xmlns:p14="http://schemas.microsoft.com/office/powerpoint/2010/main" val="32684596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0D71161-1619-AB6C-F455-28641118D9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68B6EA8-37F9-B4B1-E455-C6464DCB00C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1100" y="-99392"/>
            <a:ext cx="7291284" cy="7796622"/>
          </a:xfrm>
        </p:spPr>
      </p:pic>
    </p:spTree>
    <p:extLst>
      <p:ext uri="{BB962C8B-B14F-4D97-AF65-F5344CB8AC3E}">
        <p14:creationId xmlns:p14="http://schemas.microsoft.com/office/powerpoint/2010/main" val="27569710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4A443DE-D895-C806-45FB-256BA3A779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C47C0F8-C21C-5CA9-3D5B-20F4167B22B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-99392"/>
            <a:ext cx="6470227" cy="6802350"/>
          </a:xfrm>
        </p:spPr>
      </p:pic>
    </p:spTree>
    <p:extLst>
      <p:ext uri="{BB962C8B-B14F-4D97-AF65-F5344CB8AC3E}">
        <p14:creationId xmlns:p14="http://schemas.microsoft.com/office/powerpoint/2010/main" val="17869399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7053CC2-6D55-B53D-EC43-A8BF632E51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B1417D4-B344-7DF8-B9E1-17D2E3E7D46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-53682"/>
            <a:ext cx="4968552" cy="6994833"/>
          </a:xfrm>
        </p:spPr>
      </p:pic>
    </p:spTree>
    <p:extLst>
      <p:ext uri="{BB962C8B-B14F-4D97-AF65-F5344CB8AC3E}">
        <p14:creationId xmlns:p14="http://schemas.microsoft.com/office/powerpoint/2010/main" val="17782936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D3DFFB6-E1AD-1F97-F702-1B0712C595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9696A0C-09A7-C6B7-E0A7-284958C39B5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-99392"/>
            <a:ext cx="7686738" cy="6700274"/>
          </a:xfrm>
        </p:spPr>
      </p:pic>
    </p:spTree>
    <p:extLst>
      <p:ext uri="{BB962C8B-B14F-4D97-AF65-F5344CB8AC3E}">
        <p14:creationId xmlns:p14="http://schemas.microsoft.com/office/powerpoint/2010/main" val="18865392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68CA926-2FBA-61BF-2B4C-C041C04D6D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F3E06E5-1ACA-4C7E-1A9E-D0A2D3B819F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56901"/>
            <a:ext cx="5408103" cy="6971802"/>
          </a:xfrm>
        </p:spPr>
      </p:pic>
    </p:spTree>
    <p:extLst>
      <p:ext uri="{BB962C8B-B14F-4D97-AF65-F5344CB8AC3E}">
        <p14:creationId xmlns:p14="http://schemas.microsoft.com/office/powerpoint/2010/main" val="33447303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240BB0C-84BA-169F-24DC-24ADFF7457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D40B02D-1A8A-5E8D-31FB-9CA9F847354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6054" y="116632"/>
            <a:ext cx="7160621" cy="6060331"/>
          </a:xfrm>
        </p:spPr>
      </p:pic>
    </p:spTree>
    <p:extLst>
      <p:ext uri="{BB962C8B-B14F-4D97-AF65-F5344CB8AC3E}">
        <p14:creationId xmlns:p14="http://schemas.microsoft.com/office/powerpoint/2010/main" val="14453996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A705351-1A17-E678-5CB2-1464E140EE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2F7B496-BA1D-05CE-0A8B-4BDB95E8C28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0"/>
            <a:ext cx="5044255" cy="6827940"/>
          </a:xfrm>
        </p:spPr>
      </p:pic>
    </p:spTree>
    <p:extLst>
      <p:ext uri="{BB962C8B-B14F-4D97-AF65-F5344CB8AC3E}">
        <p14:creationId xmlns:p14="http://schemas.microsoft.com/office/powerpoint/2010/main" val="42811741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805350-C083-B155-5314-B5543F9D06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EB7B213-7687-3C7C-5D19-24A3F48628D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7569" y="0"/>
            <a:ext cx="5128671" cy="6913189"/>
          </a:xfrm>
        </p:spPr>
      </p:pic>
    </p:spTree>
    <p:extLst>
      <p:ext uri="{BB962C8B-B14F-4D97-AF65-F5344CB8AC3E}">
        <p14:creationId xmlns:p14="http://schemas.microsoft.com/office/powerpoint/2010/main" val="14924718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83075E1-9828-662E-34DB-1037C23975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EF26142-2ABE-8D19-0BA7-7F48B492181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476939"/>
            <a:ext cx="8582983" cy="6021499"/>
          </a:xfrm>
        </p:spPr>
      </p:pic>
    </p:spTree>
    <p:extLst>
      <p:ext uri="{BB962C8B-B14F-4D97-AF65-F5344CB8AC3E}">
        <p14:creationId xmlns:p14="http://schemas.microsoft.com/office/powerpoint/2010/main" val="14049029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F54D46D-B879-B81A-E3A3-CBA2BC9564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DD4BD00-AF6E-8ADD-95E1-8A0C3D751A4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1702" y="116632"/>
            <a:ext cx="7170642" cy="6836889"/>
          </a:xfrm>
        </p:spPr>
      </p:pic>
    </p:spTree>
    <p:extLst>
      <p:ext uri="{BB962C8B-B14F-4D97-AF65-F5344CB8AC3E}">
        <p14:creationId xmlns:p14="http://schemas.microsoft.com/office/powerpoint/2010/main" val="30254744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8FC3875-6F15-4340-B850-9EAE892F6B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F11C69D-D349-4AA9-EBB0-114F65F564B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3008"/>
            <a:ext cx="9139989" cy="6854992"/>
          </a:xfrm>
        </p:spPr>
      </p:pic>
    </p:spTree>
    <p:extLst>
      <p:ext uri="{BB962C8B-B14F-4D97-AF65-F5344CB8AC3E}">
        <p14:creationId xmlns:p14="http://schemas.microsoft.com/office/powerpoint/2010/main" val="25647402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4539DBB-D677-A01E-15CD-5DA163DD63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5AE03EF-B4E9-791F-4228-E97AB2F0CDE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0"/>
            <a:ext cx="8255966" cy="6682173"/>
          </a:xfrm>
        </p:spPr>
      </p:pic>
    </p:spTree>
    <p:extLst>
      <p:ext uri="{BB962C8B-B14F-4D97-AF65-F5344CB8AC3E}">
        <p14:creationId xmlns:p14="http://schemas.microsoft.com/office/powerpoint/2010/main" val="13463079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755FF1F-506E-D4D9-9877-94A3B44801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B453232-1A6F-5FB5-8F75-DCCF106E12A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453" y="0"/>
            <a:ext cx="5542803" cy="6848251"/>
          </a:xfrm>
        </p:spPr>
      </p:pic>
    </p:spTree>
    <p:extLst>
      <p:ext uri="{BB962C8B-B14F-4D97-AF65-F5344CB8AC3E}">
        <p14:creationId xmlns:p14="http://schemas.microsoft.com/office/powerpoint/2010/main" val="5230289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88AF56D-B54F-DF8A-19D9-F6E85B8D08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BD8F624-EA8A-0A53-4241-2FF0A559DA7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-5280"/>
            <a:ext cx="4536503" cy="6822004"/>
          </a:xfrm>
        </p:spPr>
      </p:pic>
    </p:spTree>
    <p:extLst>
      <p:ext uri="{BB962C8B-B14F-4D97-AF65-F5344CB8AC3E}">
        <p14:creationId xmlns:p14="http://schemas.microsoft.com/office/powerpoint/2010/main" val="1998381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E6DA7B2-ED6C-2522-4C63-85799D4B01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3E7AC0D-C5C4-7DBA-16E9-F9800A62E0B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7168" y="0"/>
            <a:ext cx="6663168" cy="7326882"/>
          </a:xfrm>
        </p:spPr>
      </p:pic>
    </p:spTree>
    <p:extLst>
      <p:ext uri="{BB962C8B-B14F-4D97-AF65-F5344CB8AC3E}">
        <p14:creationId xmlns:p14="http://schemas.microsoft.com/office/powerpoint/2010/main" val="13084547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3C5C71-BC22-FCC3-FE8C-D5C2C3B2EB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210EE7C-33EC-86D6-7F9C-CD72F696556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166" y="0"/>
            <a:ext cx="6493210" cy="8357232"/>
          </a:xfrm>
        </p:spPr>
      </p:pic>
    </p:spTree>
    <p:extLst>
      <p:ext uri="{BB962C8B-B14F-4D97-AF65-F5344CB8AC3E}">
        <p14:creationId xmlns:p14="http://schemas.microsoft.com/office/powerpoint/2010/main" val="33510136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4FF8277-0610-EF4F-51BA-89679A0F15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303CC14-B202-4F23-67E8-DF59ECF2939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84398"/>
            <a:ext cx="6157819" cy="6773602"/>
          </a:xfrm>
        </p:spPr>
      </p:pic>
    </p:spTree>
    <p:extLst>
      <p:ext uri="{BB962C8B-B14F-4D97-AF65-F5344CB8AC3E}">
        <p14:creationId xmlns:p14="http://schemas.microsoft.com/office/powerpoint/2010/main" val="40965120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DFA9184-580D-C3FA-43E1-5C9D8CBFE8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35A7E35-1F9B-C594-373A-E81EAE8D253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-1"/>
            <a:ext cx="4896544" cy="6916603"/>
          </a:xfrm>
        </p:spPr>
      </p:pic>
    </p:spTree>
    <p:extLst>
      <p:ext uri="{BB962C8B-B14F-4D97-AF65-F5344CB8AC3E}">
        <p14:creationId xmlns:p14="http://schemas.microsoft.com/office/powerpoint/2010/main" val="2178757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CFB1A11-AF66-B6C6-1C32-C8EFC18575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E687BB8-2CDF-F104-598F-6A97117BC04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4907" y="0"/>
            <a:ext cx="5901373" cy="6983874"/>
          </a:xfrm>
        </p:spPr>
      </p:pic>
    </p:spTree>
    <p:extLst>
      <p:ext uri="{BB962C8B-B14F-4D97-AF65-F5344CB8AC3E}">
        <p14:creationId xmlns:p14="http://schemas.microsoft.com/office/powerpoint/2010/main" val="12061637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4A96E1F-66D7-6A42-1975-6B6B27DBE5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A588DD8-EEC9-2ADB-EA2E-8F2EA2E5717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6724" y="0"/>
            <a:ext cx="5483532" cy="6901328"/>
          </a:xfrm>
        </p:spPr>
      </p:pic>
    </p:spTree>
    <p:extLst>
      <p:ext uri="{BB962C8B-B14F-4D97-AF65-F5344CB8AC3E}">
        <p14:creationId xmlns:p14="http://schemas.microsoft.com/office/powerpoint/2010/main" val="27395958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9095359-1CB0-CA07-BEE1-8F98ED97F2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4F4487F-B814-96E6-EAA0-ED3666904DC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6192" y="0"/>
            <a:ext cx="4856031" cy="6842157"/>
          </a:xfrm>
        </p:spPr>
      </p:pic>
    </p:spTree>
    <p:extLst>
      <p:ext uri="{BB962C8B-B14F-4D97-AF65-F5344CB8AC3E}">
        <p14:creationId xmlns:p14="http://schemas.microsoft.com/office/powerpoint/2010/main" val="42702850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6086CF7-E836-D80F-BB0E-21588531F4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78EA75F-AA84-2C50-00E9-359AE462CCA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36449"/>
            <a:ext cx="6814301" cy="6930897"/>
          </a:xfrm>
        </p:spPr>
      </p:pic>
    </p:spTree>
    <p:extLst>
      <p:ext uri="{BB962C8B-B14F-4D97-AF65-F5344CB8AC3E}">
        <p14:creationId xmlns:p14="http://schemas.microsoft.com/office/powerpoint/2010/main" val="35874538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717530-A509-9AF9-C506-75EB48DDB3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6412698-F8B5-D43F-6ECD-6A8615F9418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0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12758290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FD6FD17-C1B2-2642-1015-B79ED8C825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4E94DC2-306D-A22A-F472-37BABB4969D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9503" y="0"/>
            <a:ext cx="4924729" cy="6947052"/>
          </a:xfrm>
        </p:spPr>
      </p:pic>
    </p:spTree>
    <p:extLst>
      <p:ext uri="{BB962C8B-B14F-4D97-AF65-F5344CB8AC3E}">
        <p14:creationId xmlns:p14="http://schemas.microsoft.com/office/powerpoint/2010/main" val="9828842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F694625-68F3-78EA-29E5-A8565AB8C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896339A-4822-8DD9-5DAF-1F106CB417F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161722"/>
            <a:ext cx="8470720" cy="6534556"/>
          </a:xfrm>
        </p:spPr>
      </p:pic>
    </p:spTree>
    <p:extLst>
      <p:ext uri="{BB962C8B-B14F-4D97-AF65-F5344CB8AC3E}">
        <p14:creationId xmlns:p14="http://schemas.microsoft.com/office/powerpoint/2010/main" val="14691683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494885B-66CE-4A30-FE83-7D8C0B1048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090EBE3-B83B-804D-3BF1-7F4EC707E69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0"/>
            <a:ext cx="7817720" cy="6741368"/>
          </a:xfrm>
        </p:spPr>
      </p:pic>
    </p:spTree>
    <p:extLst>
      <p:ext uri="{BB962C8B-B14F-4D97-AF65-F5344CB8AC3E}">
        <p14:creationId xmlns:p14="http://schemas.microsoft.com/office/powerpoint/2010/main" val="19576151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347D11B-CB9D-C0C1-ABA1-69C482F29B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D6C4E99-258B-3F6C-3383-48B27D80BD3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4706" y="116632"/>
            <a:ext cx="5647558" cy="6706476"/>
          </a:xfrm>
        </p:spPr>
      </p:pic>
    </p:spTree>
    <p:extLst>
      <p:ext uri="{BB962C8B-B14F-4D97-AF65-F5344CB8AC3E}">
        <p14:creationId xmlns:p14="http://schemas.microsoft.com/office/powerpoint/2010/main" val="21211635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8B73326-C7F2-D04D-7B3F-8F168B07A3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22267AF-BA78-E380-53CE-0364075B507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1766" y="0"/>
            <a:ext cx="4690869" cy="6741368"/>
          </a:xfrm>
        </p:spPr>
      </p:pic>
    </p:spTree>
    <p:extLst>
      <p:ext uri="{BB962C8B-B14F-4D97-AF65-F5344CB8AC3E}">
        <p14:creationId xmlns:p14="http://schemas.microsoft.com/office/powerpoint/2010/main" val="41477618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B44686B-000F-E1A4-5344-97DA0E7B67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782B118-7CDC-5D1F-D91C-54057BBCB21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8340" y="44624"/>
            <a:ext cx="6298481" cy="6813376"/>
          </a:xfrm>
        </p:spPr>
      </p:pic>
    </p:spTree>
    <p:extLst>
      <p:ext uri="{BB962C8B-B14F-4D97-AF65-F5344CB8AC3E}">
        <p14:creationId xmlns:p14="http://schemas.microsoft.com/office/powerpoint/2010/main" val="34939962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7E0676-665D-1C03-B959-6F9F9A8515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289C2BA-50E7-3FC0-E64F-CAF065DFEA7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99392"/>
            <a:ext cx="6669360" cy="6669360"/>
          </a:xfrm>
        </p:spPr>
      </p:pic>
    </p:spTree>
    <p:extLst>
      <p:ext uri="{BB962C8B-B14F-4D97-AF65-F5344CB8AC3E}">
        <p14:creationId xmlns:p14="http://schemas.microsoft.com/office/powerpoint/2010/main" val="37830559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5DA72F5-2BB2-5C71-EA5A-D9DC9A0EB7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E7707B4-4B56-EFD8-6C33-91DA0A4D556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2814" y="0"/>
            <a:ext cx="5775474" cy="7259825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E6C4F113-D3FF-8AAA-84C7-48B1B39C3C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7050" y="5805264"/>
            <a:ext cx="1333500" cy="9525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84EECE0B-5E0D-95E0-5722-6514B2255F8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360" y="5589240"/>
            <a:ext cx="1756957" cy="994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90801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34</TotalTime>
  <Words>0</Words>
  <Application>Microsoft Office PowerPoint</Application>
  <PresentationFormat>Grand écran</PresentationFormat>
  <Paragraphs>0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ch'ti N°50</dc:title>
  <dc:creator>Perroquet34740</dc:creator>
  <cp:lastModifiedBy>jean-louis BEYAERT</cp:lastModifiedBy>
  <cp:revision>2</cp:revision>
  <dcterms:created xsi:type="dcterms:W3CDTF">2024-09-22T17:33:45Z</dcterms:created>
  <dcterms:modified xsi:type="dcterms:W3CDTF">2024-09-22T18:08:43Z</dcterms:modified>
</cp:coreProperties>
</file>