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1" autoAdjust="0"/>
    <p:restoredTop sz="94660"/>
  </p:normalViewPr>
  <p:slideViewPr>
    <p:cSldViewPr>
      <p:cViewPr varScale="1">
        <p:scale>
          <a:sx n="98" d="100"/>
          <a:sy n="98" d="100"/>
        </p:scale>
        <p:origin x="1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828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836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3628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380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3605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90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001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185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140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704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466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74BCA-A93F-4FB2-A523-367973C2D72A}" type="datetimeFigureOut">
              <a:rPr lang="fr-FR" smtClean="0"/>
              <a:t>06/10/2024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EA148-0125-42B3-A951-E50C3D8FF1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7274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9D83C-5D65-B505-B426-22D8F9513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045016-C297-65E6-327D-92A4C2A0E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766" y="44624"/>
            <a:ext cx="6277529" cy="687420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033BD66-F0AC-ACF5-7BE7-0E4E44603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3245" y="506412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254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  <p:sndAc>
          <p:stSnd loop="1">
            <p:snd r:embed="rId2" name="Le p'tit quinquin 2.wav"/>
          </p:stSnd>
        </p:sndAc>
      </p:transition>
    </mc:Choice>
    <mc:Fallback>
      <p:transition spd="slow">
        <p:fade/>
        <p:sndAc>
          <p:stSnd loop="1">
            <p:snd r:embed="rId2" name="Le p'tit quinquin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C55DE0-3859-CFC5-4C91-826B5A49F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620AF8B-0447-6DFA-FCF6-143AEFCC474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E42FC4D-FCA4-26A4-8126-390C6DDF5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57" y="0"/>
            <a:ext cx="78676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222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E80AEC-55A3-AD5B-95D0-5D963D0DF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841BCF-8B4B-506D-A276-321FFB8D94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231" y="0"/>
            <a:ext cx="8599989" cy="7533455"/>
          </a:xfrm>
        </p:spPr>
      </p:pic>
    </p:spTree>
    <p:extLst>
      <p:ext uri="{BB962C8B-B14F-4D97-AF65-F5344CB8AC3E}">
        <p14:creationId xmlns:p14="http://schemas.microsoft.com/office/powerpoint/2010/main" val="481174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BA32AB-C09F-A3FF-0702-0F66AAA3D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98E1E9-D356-375F-90FE-C953635CAC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106900"/>
            <a:ext cx="8912404" cy="7071799"/>
          </a:xfrm>
        </p:spPr>
      </p:pic>
    </p:spTree>
    <p:extLst>
      <p:ext uri="{BB962C8B-B14F-4D97-AF65-F5344CB8AC3E}">
        <p14:creationId xmlns:p14="http://schemas.microsoft.com/office/powerpoint/2010/main" val="3281536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159250-B6EC-5C67-E3A5-2BF09C377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891D80-4DE4-B711-04C4-F25900E171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233218" cy="6977624"/>
          </a:xfrm>
        </p:spPr>
      </p:pic>
    </p:spTree>
    <p:extLst>
      <p:ext uri="{BB962C8B-B14F-4D97-AF65-F5344CB8AC3E}">
        <p14:creationId xmlns:p14="http://schemas.microsoft.com/office/powerpoint/2010/main" val="1908319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1923A3-18E5-14AC-B5AE-5DFE6B7EE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FA0916-9312-6EF2-1602-A450BCF7A8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847" y="-243408"/>
            <a:ext cx="9848697" cy="8441740"/>
          </a:xfrm>
        </p:spPr>
      </p:pic>
    </p:spTree>
    <p:extLst>
      <p:ext uri="{BB962C8B-B14F-4D97-AF65-F5344CB8AC3E}">
        <p14:creationId xmlns:p14="http://schemas.microsoft.com/office/powerpoint/2010/main" val="3271299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0D08FF-A56C-F158-ADB7-3303F4DD1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C681FA-28F2-48DE-5E5A-77C7222DE0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5947"/>
            <a:ext cx="8157291" cy="6838530"/>
          </a:xfrm>
        </p:spPr>
      </p:pic>
    </p:spTree>
    <p:extLst>
      <p:ext uri="{BB962C8B-B14F-4D97-AF65-F5344CB8AC3E}">
        <p14:creationId xmlns:p14="http://schemas.microsoft.com/office/powerpoint/2010/main" val="1648266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126A4A-B4F6-9D55-66E8-C3D03993C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900404-15A1-8CEA-5AAB-B7C456F54B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27608"/>
            <a:ext cx="5732612" cy="6834173"/>
          </a:xfrm>
        </p:spPr>
      </p:pic>
    </p:spTree>
    <p:extLst>
      <p:ext uri="{BB962C8B-B14F-4D97-AF65-F5344CB8AC3E}">
        <p14:creationId xmlns:p14="http://schemas.microsoft.com/office/powerpoint/2010/main" val="3824828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B51C8E-3FC2-2732-7192-B1E8363E7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8ED48C-E1D7-EAD4-1200-82F80550E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892" y="0"/>
            <a:ext cx="5206348" cy="6838933"/>
          </a:xfrm>
        </p:spPr>
      </p:pic>
    </p:spTree>
    <p:extLst>
      <p:ext uri="{BB962C8B-B14F-4D97-AF65-F5344CB8AC3E}">
        <p14:creationId xmlns:p14="http://schemas.microsoft.com/office/powerpoint/2010/main" val="684815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AED861-55F3-ED91-4FAD-EE912BB44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3DCCCB-6FA8-59ED-5318-0BDBFACEA0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3081"/>
            <a:ext cx="6768376" cy="7096939"/>
          </a:xfrm>
        </p:spPr>
      </p:pic>
    </p:spTree>
    <p:extLst>
      <p:ext uri="{BB962C8B-B14F-4D97-AF65-F5344CB8AC3E}">
        <p14:creationId xmlns:p14="http://schemas.microsoft.com/office/powerpoint/2010/main" val="3376919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CF9CF6-240D-D1AB-1527-D3BBA3A5C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9304E8-4308-8906-F5D0-6EA90DB8DC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2251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267788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5325D0-FAC2-685B-432D-C020C0613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F620C5-9B63-78CF-DFDC-F9824A417B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94878"/>
            <a:ext cx="8776809" cy="6952878"/>
          </a:xfrm>
        </p:spPr>
      </p:pic>
    </p:spTree>
    <p:extLst>
      <p:ext uri="{BB962C8B-B14F-4D97-AF65-F5344CB8AC3E}">
        <p14:creationId xmlns:p14="http://schemas.microsoft.com/office/powerpoint/2010/main" val="2629403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0C6026-B228-EF3B-3310-50326D81C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0C0A57-2308-8FBC-E65C-BA8A285909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686113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6860FE-58BD-DF2F-4188-2821DBC15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665D21-513A-DB5C-E009-4BFC0BDE9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606671"/>
            <a:ext cx="5472608" cy="9727926"/>
          </a:xfrm>
        </p:spPr>
      </p:pic>
    </p:spTree>
    <p:extLst>
      <p:ext uri="{BB962C8B-B14F-4D97-AF65-F5344CB8AC3E}">
        <p14:creationId xmlns:p14="http://schemas.microsoft.com/office/powerpoint/2010/main" val="3619430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35A7F2-D5E7-39A6-C854-9E9484FA8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CE6562-33D1-8F00-2838-339B8840F7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934029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7E1801-0B49-5F05-7AC2-98112F378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A16F4C-9262-AC9E-0C53-9CDDCB8FD7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177774" cy="6894209"/>
          </a:xfrm>
        </p:spPr>
      </p:pic>
    </p:spTree>
    <p:extLst>
      <p:ext uri="{BB962C8B-B14F-4D97-AF65-F5344CB8AC3E}">
        <p14:creationId xmlns:p14="http://schemas.microsoft.com/office/powerpoint/2010/main" val="2455997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5628A6-2570-E56B-A45F-5927B5654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DCEF2A-2261-7272-E58F-8995A66406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58745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FFBBEB-CCEF-D3A9-B13F-801CE821E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408F7-4309-8B7A-F710-DF88B6F433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3690505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43F-DF32-3D66-433A-16FDE8AFC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29D33E-2AE0-A834-C7E9-8B5094FE5F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33193"/>
            <a:ext cx="9687510" cy="6490631"/>
          </a:xfrm>
        </p:spPr>
      </p:pic>
    </p:spTree>
    <p:extLst>
      <p:ext uri="{BB962C8B-B14F-4D97-AF65-F5344CB8AC3E}">
        <p14:creationId xmlns:p14="http://schemas.microsoft.com/office/powerpoint/2010/main" val="1015596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00986F-2BB4-495B-2F71-C9E5FBD6F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24BA4B-8058-F70D-E9BC-AD3A215295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1221"/>
            <a:ext cx="9107724" cy="6562584"/>
          </a:xfrm>
        </p:spPr>
      </p:pic>
    </p:spTree>
    <p:extLst>
      <p:ext uri="{BB962C8B-B14F-4D97-AF65-F5344CB8AC3E}">
        <p14:creationId xmlns:p14="http://schemas.microsoft.com/office/powerpoint/2010/main" val="2323763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AB2687-CB75-AFB3-1DE9-99222A715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2DA727-4560-AB00-0294-F362095657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142" y="0"/>
            <a:ext cx="5110098" cy="6931521"/>
          </a:xfrm>
        </p:spPr>
      </p:pic>
    </p:spTree>
    <p:extLst>
      <p:ext uri="{BB962C8B-B14F-4D97-AF65-F5344CB8AC3E}">
        <p14:creationId xmlns:p14="http://schemas.microsoft.com/office/powerpoint/2010/main" val="1919895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20A2AB-0AE4-1507-59EE-DFC806518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AE95CA-8FE2-9A1D-5FB5-80BC275DA8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318" y="0"/>
            <a:ext cx="5762953" cy="6956709"/>
          </a:xfrm>
        </p:spPr>
      </p:pic>
    </p:spTree>
    <p:extLst>
      <p:ext uri="{BB962C8B-B14F-4D97-AF65-F5344CB8AC3E}">
        <p14:creationId xmlns:p14="http://schemas.microsoft.com/office/powerpoint/2010/main" val="3639815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AA4AC2-47EE-6DF0-D95D-8AB339404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77ABC7-7806-FF98-ECAE-60343D1692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64110"/>
            <a:ext cx="4824536" cy="6763879"/>
          </a:xfrm>
        </p:spPr>
      </p:pic>
    </p:spTree>
    <p:extLst>
      <p:ext uri="{BB962C8B-B14F-4D97-AF65-F5344CB8AC3E}">
        <p14:creationId xmlns:p14="http://schemas.microsoft.com/office/powerpoint/2010/main" val="3563488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2EB1B3-0320-AB26-70B7-D48DDBEEC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126ECA-432D-AE24-9029-1D7DCCF4DE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36282"/>
            <a:ext cx="5040559" cy="6938769"/>
          </a:xfrm>
        </p:spPr>
      </p:pic>
    </p:spTree>
    <p:extLst>
      <p:ext uri="{BB962C8B-B14F-4D97-AF65-F5344CB8AC3E}">
        <p14:creationId xmlns:p14="http://schemas.microsoft.com/office/powerpoint/2010/main" val="4118708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CA448F-316F-D7E0-C788-DC6575CD9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FE5789-6B65-3996-B55A-7575DAC43F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40034"/>
            <a:ext cx="8352928" cy="6577931"/>
          </a:xfrm>
        </p:spPr>
      </p:pic>
    </p:spTree>
    <p:extLst>
      <p:ext uri="{BB962C8B-B14F-4D97-AF65-F5344CB8AC3E}">
        <p14:creationId xmlns:p14="http://schemas.microsoft.com/office/powerpoint/2010/main" val="2432018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16831F-6C0A-057D-CBC6-FA018B161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DD1220-195E-13EA-57A1-96BB6BCDD6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7846"/>
            <a:ext cx="4896544" cy="6788862"/>
          </a:xfrm>
        </p:spPr>
      </p:pic>
    </p:spTree>
    <p:extLst>
      <p:ext uri="{BB962C8B-B14F-4D97-AF65-F5344CB8AC3E}">
        <p14:creationId xmlns:p14="http://schemas.microsoft.com/office/powerpoint/2010/main" val="3392110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B5B0F-A157-16F5-CCBB-37DDB317E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DDA289-179E-D3AF-B305-6EE92672F0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965" y="0"/>
            <a:ext cx="6236323" cy="6847729"/>
          </a:xfrm>
        </p:spPr>
      </p:pic>
    </p:spTree>
    <p:extLst>
      <p:ext uri="{BB962C8B-B14F-4D97-AF65-F5344CB8AC3E}">
        <p14:creationId xmlns:p14="http://schemas.microsoft.com/office/powerpoint/2010/main" val="3538255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8EF36D-9E5D-CA09-339D-8A7195FF8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5D0FDB-FCE0-C3A9-909B-B4E3E51968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32605"/>
            <a:ext cx="5307516" cy="7036765"/>
          </a:xfrm>
        </p:spPr>
      </p:pic>
    </p:spTree>
    <p:extLst>
      <p:ext uri="{BB962C8B-B14F-4D97-AF65-F5344CB8AC3E}">
        <p14:creationId xmlns:p14="http://schemas.microsoft.com/office/powerpoint/2010/main" val="1783557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30DB77-85BB-2F84-6DA0-9C3E6F702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8FB273-328B-4622-880C-DE9E62DB36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567811" cy="6826436"/>
          </a:xfrm>
        </p:spPr>
      </p:pic>
    </p:spTree>
    <p:extLst>
      <p:ext uri="{BB962C8B-B14F-4D97-AF65-F5344CB8AC3E}">
        <p14:creationId xmlns:p14="http://schemas.microsoft.com/office/powerpoint/2010/main" val="3484562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C6D525-6129-0EE4-956B-60CCB08ED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F7A30E-A0B8-1C7F-94FF-5FB865618B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4863"/>
            <a:ext cx="6548491" cy="6672987"/>
          </a:xfrm>
        </p:spPr>
      </p:pic>
    </p:spTree>
    <p:extLst>
      <p:ext uri="{BB962C8B-B14F-4D97-AF65-F5344CB8AC3E}">
        <p14:creationId xmlns:p14="http://schemas.microsoft.com/office/powerpoint/2010/main" val="1673332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D580F9-A67F-6585-AC6D-777424725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583F07-FDE4-86B9-90F8-E7A59AD23E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70257"/>
            <a:ext cx="8784976" cy="6517486"/>
          </a:xfrm>
        </p:spPr>
      </p:pic>
    </p:spTree>
    <p:extLst>
      <p:ext uri="{BB962C8B-B14F-4D97-AF65-F5344CB8AC3E}">
        <p14:creationId xmlns:p14="http://schemas.microsoft.com/office/powerpoint/2010/main" val="820058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065A7B-7F71-5107-C13B-0552476EC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3F3081-D544-CF83-CBF6-59E03D3C7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315416"/>
            <a:ext cx="5184576" cy="7349695"/>
          </a:xfrm>
        </p:spPr>
      </p:pic>
    </p:spTree>
    <p:extLst>
      <p:ext uri="{BB962C8B-B14F-4D97-AF65-F5344CB8AC3E}">
        <p14:creationId xmlns:p14="http://schemas.microsoft.com/office/powerpoint/2010/main" val="4184087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D86488-44B5-B654-DA38-E63C995D0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E73C11-1F82-5322-639F-32DDAAD475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4885"/>
            <a:ext cx="4896544" cy="6844504"/>
          </a:xfrm>
        </p:spPr>
      </p:pic>
    </p:spTree>
    <p:extLst>
      <p:ext uri="{BB962C8B-B14F-4D97-AF65-F5344CB8AC3E}">
        <p14:creationId xmlns:p14="http://schemas.microsoft.com/office/powerpoint/2010/main" val="2665739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2C79F2-9C3E-FE8F-E937-C1A050749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43B996-2885-4F52-FE3C-FCE3819DD1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20813"/>
            <a:ext cx="5040560" cy="6965842"/>
          </a:xfrm>
        </p:spPr>
      </p:pic>
    </p:spTree>
    <p:extLst>
      <p:ext uri="{BB962C8B-B14F-4D97-AF65-F5344CB8AC3E}">
        <p14:creationId xmlns:p14="http://schemas.microsoft.com/office/powerpoint/2010/main" val="2231783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B14174-4ACE-5030-D9D9-709333A61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AF47F7-1E1A-CAB0-BF80-C8F4FD2708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220" y="-315417"/>
            <a:ext cx="6084068" cy="7286309"/>
          </a:xfrm>
        </p:spPr>
      </p:pic>
    </p:spTree>
    <p:extLst>
      <p:ext uri="{BB962C8B-B14F-4D97-AF65-F5344CB8AC3E}">
        <p14:creationId xmlns:p14="http://schemas.microsoft.com/office/powerpoint/2010/main" val="3336284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770658-64C5-3226-7535-473C45AEB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70B9C5E-BB58-B5E9-4CF2-CB70E09F42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66" y="0"/>
            <a:ext cx="10958558" cy="8208341"/>
          </a:xfrm>
        </p:spPr>
      </p:pic>
    </p:spTree>
    <p:extLst>
      <p:ext uri="{BB962C8B-B14F-4D97-AF65-F5344CB8AC3E}">
        <p14:creationId xmlns:p14="http://schemas.microsoft.com/office/powerpoint/2010/main" val="3238559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94B48C-7DA4-46B1-0786-B38DD5601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DCAA9A-591F-C2E6-8375-4F9573F50D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882" y="0"/>
            <a:ext cx="5355374" cy="7023139"/>
          </a:xfrm>
        </p:spPr>
      </p:pic>
    </p:spTree>
    <p:extLst>
      <p:ext uri="{BB962C8B-B14F-4D97-AF65-F5344CB8AC3E}">
        <p14:creationId xmlns:p14="http://schemas.microsoft.com/office/powerpoint/2010/main" val="344001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F810EE-C32A-9126-B864-827B23AAE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BF8B28-F421-E9D9-B182-729B89F430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135" y="-99392"/>
            <a:ext cx="6320161" cy="7089155"/>
          </a:xfrm>
        </p:spPr>
      </p:pic>
    </p:spTree>
    <p:extLst>
      <p:ext uri="{BB962C8B-B14F-4D97-AF65-F5344CB8AC3E}">
        <p14:creationId xmlns:p14="http://schemas.microsoft.com/office/powerpoint/2010/main" val="3330314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CE6D4A-33BA-AEDE-D6A7-F000CF183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4B235B-698F-43FB-888F-533E0A0CBF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89088"/>
            <a:ext cx="7076535" cy="7036176"/>
          </a:xfrm>
        </p:spPr>
      </p:pic>
    </p:spTree>
    <p:extLst>
      <p:ext uri="{BB962C8B-B14F-4D97-AF65-F5344CB8AC3E}">
        <p14:creationId xmlns:p14="http://schemas.microsoft.com/office/powerpoint/2010/main" val="4001229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46F7-0E87-C2E0-C3AB-552E8C3D8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E63AC0-7AA1-09EA-3ABB-1F14AC277D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86" y="0"/>
            <a:ext cx="7876582" cy="6905137"/>
          </a:xfrm>
        </p:spPr>
      </p:pic>
    </p:spTree>
    <p:extLst>
      <p:ext uri="{BB962C8B-B14F-4D97-AF65-F5344CB8AC3E}">
        <p14:creationId xmlns:p14="http://schemas.microsoft.com/office/powerpoint/2010/main" val="468229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458547-2D85-0E51-5B92-A066E0E9B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F88961-7B43-5C30-D0EA-423E3F587D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194" y="0"/>
            <a:ext cx="4888045" cy="7170051"/>
          </a:xfrm>
        </p:spPr>
      </p:pic>
    </p:spTree>
    <p:extLst>
      <p:ext uri="{BB962C8B-B14F-4D97-AF65-F5344CB8AC3E}">
        <p14:creationId xmlns:p14="http://schemas.microsoft.com/office/powerpoint/2010/main" val="2715481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D9F3C2-2A70-7277-B9B2-A1EF87DF8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2E6AB3-8F33-F256-FD09-90FECD2931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2667"/>
            <a:ext cx="5103294" cy="6199630"/>
          </a:xfrm>
        </p:spPr>
      </p:pic>
    </p:spTree>
    <p:extLst>
      <p:ext uri="{BB962C8B-B14F-4D97-AF65-F5344CB8AC3E}">
        <p14:creationId xmlns:p14="http://schemas.microsoft.com/office/powerpoint/2010/main" val="3766795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0B07FF-C9C5-C385-2E9D-C72A316D8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7BE231-9FB0-A30C-5C2E-BFCB47CF8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966" y="44624"/>
            <a:ext cx="5592290" cy="6729507"/>
          </a:xfrm>
        </p:spPr>
      </p:pic>
    </p:spTree>
    <p:extLst>
      <p:ext uri="{BB962C8B-B14F-4D97-AF65-F5344CB8AC3E}">
        <p14:creationId xmlns:p14="http://schemas.microsoft.com/office/powerpoint/2010/main" val="557551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3A11C9-124D-2100-6713-3979AC548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5064F2-3FC7-5213-8E39-60BC6F7A97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149534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9397CE-672D-FAD2-735D-556AF5629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9A20E0-E642-D710-BD95-D39FD9B09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536551" cy="6853757"/>
          </a:xfrm>
        </p:spPr>
      </p:pic>
    </p:spTree>
    <p:extLst>
      <p:ext uri="{BB962C8B-B14F-4D97-AF65-F5344CB8AC3E}">
        <p14:creationId xmlns:p14="http://schemas.microsoft.com/office/powerpoint/2010/main" val="1090177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3B023B-366F-5D3E-A1DE-DE7BDF70D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725AD6-6D86-7308-2F64-459271E505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040" y="0"/>
            <a:ext cx="5547215" cy="6844378"/>
          </a:xfrm>
        </p:spPr>
      </p:pic>
    </p:spTree>
    <p:extLst>
      <p:ext uri="{BB962C8B-B14F-4D97-AF65-F5344CB8AC3E}">
        <p14:creationId xmlns:p14="http://schemas.microsoft.com/office/powerpoint/2010/main" val="723193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32054-23B1-A398-65FE-8DBC5B608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CEBD8E-258E-688B-7710-B02703D611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93149"/>
            <a:ext cx="4824535" cy="6713992"/>
          </a:xfrm>
        </p:spPr>
      </p:pic>
    </p:spTree>
    <p:extLst>
      <p:ext uri="{BB962C8B-B14F-4D97-AF65-F5344CB8AC3E}">
        <p14:creationId xmlns:p14="http://schemas.microsoft.com/office/powerpoint/2010/main" val="2709259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FD8324-60B7-B870-B6B1-6510555D1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DC812D-FBAC-C427-7BB4-DFFC4FEEFA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01241"/>
            <a:ext cx="7920879" cy="6455517"/>
          </a:xfrm>
        </p:spPr>
      </p:pic>
    </p:spTree>
    <p:extLst>
      <p:ext uri="{BB962C8B-B14F-4D97-AF65-F5344CB8AC3E}">
        <p14:creationId xmlns:p14="http://schemas.microsoft.com/office/powerpoint/2010/main" val="3279145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6FFF4-1260-7E79-6121-91D6DC996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7CA6B0-E46D-609B-CB08-03606317E6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802" y="0"/>
            <a:ext cx="6836990" cy="683699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5279B9F-54FD-76D7-6A6C-EF9E744EB8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44522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DC22A30-80E2-C253-2A32-E888BFA2F8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661248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669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0</Words>
  <Application>Microsoft Office PowerPoint</Application>
  <PresentationFormat>Grand écran</PresentationFormat>
  <Paragraphs>0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N°49</dc:title>
  <dc:creator>Perroquet34740</dc:creator>
  <cp:lastModifiedBy>jean-louis BEYAERT</cp:lastModifiedBy>
  <cp:revision>3</cp:revision>
  <dcterms:created xsi:type="dcterms:W3CDTF">2024-10-06T09:10:00Z</dcterms:created>
  <dcterms:modified xsi:type="dcterms:W3CDTF">2024-10-06T09:43:13Z</dcterms:modified>
</cp:coreProperties>
</file>