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58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3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76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69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4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7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07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01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85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39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1ACD-79E8-4CAE-AD11-EAF55971FCC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27BF3-18E3-45E4-B925-101EB2BEA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7050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0468EA-5E36-892F-43D2-827F91797C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03CB8C-C3D8-AE6E-2B97-CB697D138C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E90E0EB-B997-F8EC-B086-EB7AD9D11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251425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FF37FFC-0DE5-E4C4-8FC6-E0DD436029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883" y="5239816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2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  <p:sndAc>
          <p:stSnd loop="1">
            <p:snd r:embed="rId2" name="Le P'tit Quinquin.wav"/>
          </p:stSnd>
        </p:sndAc>
      </p:transition>
    </mc:Choice>
    <mc:Fallback xmlns="">
      <p:transition spd="slow">
        <p:push dir="u"/>
        <p:sndAc>
          <p:stSnd loop="1">
            <p:snd r:embed="rId5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8909A-9AA6-3FCB-6C75-4C21B6725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E9EDA2-8E84-A999-B0CC-5BF2C04A9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15609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97305-4BCD-F7A1-5527-0CEC46054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A20153-7A69-9B75-36D9-ADBAF2908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738" y="0"/>
            <a:ext cx="5227981" cy="6858000"/>
          </a:xfrm>
        </p:spPr>
      </p:pic>
    </p:spTree>
    <p:extLst>
      <p:ext uri="{BB962C8B-B14F-4D97-AF65-F5344CB8AC3E}">
        <p14:creationId xmlns:p14="http://schemas.microsoft.com/office/powerpoint/2010/main" val="105345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200AA-CD95-9367-460F-A5A512771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3FA4E-DA01-8316-FB70-6242D92838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928049" cy="6960528"/>
          </a:xfrm>
        </p:spPr>
      </p:pic>
    </p:spTree>
    <p:extLst>
      <p:ext uri="{BB962C8B-B14F-4D97-AF65-F5344CB8AC3E}">
        <p14:creationId xmlns:p14="http://schemas.microsoft.com/office/powerpoint/2010/main" val="26920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9E8A12-47EE-F3B9-0387-2F73DAAE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08C3F-DA74-AE87-E70C-0D943E94A5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46368"/>
            <a:ext cx="4392488" cy="7027981"/>
          </a:xfrm>
        </p:spPr>
      </p:pic>
    </p:spTree>
    <p:extLst>
      <p:ext uri="{BB962C8B-B14F-4D97-AF65-F5344CB8AC3E}">
        <p14:creationId xmlns:p14="http://schemas.microsoft.com/office/powerpoint/2010/main" val="48486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38D67-D5F3-66D9-98DC-7EFA1256D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9F7C2-7801-B7E9-A283-2ECFF047A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4602"/>
            <a:ext cx="5336254" cy="6858000"/>
          </a:xfrm>
        </p:spPr>
      </p:pic>
    </p:spTree>
    <p:extLst>
      <p:ext uri="{BB962C8B-B14F-4D97-AF65-F5344CB8AC3E}">
        <p14:creationId xmlns:p14="http://schemas.microsoft.com/office/powerpoint/2010/main" val="27244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E85043-7FBF-FAF6-3B3E-EAAC417F1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6822A-9563-2130-7EFE-31457125F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580"/>
            <a:ext cx="5993387" cy="7051044"/>
          </a:xfrm>
        </p:spPr>
      </p:pic>
    </p:spTree>
    <p:extLst>
      <p:ext uri="{BB962C8B-B14F-4D97-AF65-F5344CB8AC3E}">
        <p14:creationId xmlns:p14="http://schemas.microsoft.com/office/powerpoint/2010/main" val="156112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506811-6C6D-C855-0851-4A84112F2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13FC76-D5A8-7C66-17FE-AB6E840C4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07544"/>
            <a:ext cx="5975172" cy="7929031"/>
          </a:xfrm>
        </p:spPr>
      </p:pic>
    </p:spTree>
    <p:extLst>
      <p:ext uri="{BB962C8B-B14F-4D97-AF65-F5344CB8AC3E}">
        <p14:creationId xmlns:p14="http://schemas.microsoft.com/office/powerpoint/2010/main" val="8955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F8695-92F1-F073-156F-50CD2879F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D5027-DE99-9FF6-DC72-ED122FC0A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927044" cy="6892204"/>
          </a:xfrm>
        </p:spPr>
      </p:pic>
    </p:spTree>
    <p:extLst>
      <p:ext uri="{BB962C8B-B14F-4D97-AF65-F5344CB8AC3E}">
        <p14:creationId xmlns:p14="http://schemas.microsoft.com/office/powerpoint/2010/main" val="20325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759262-8A96-7FB8-2D1F-9864CA70F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783895-744F-DB8D-2C80-E52B776E2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801251" cy="6815481"/>
          </a:xfrm>
        </p:spPr>
      </p:pic>
    </p:spTree>
    <p:extLst>
      <p:ext uri="{BB962C8B-B14F-4D97-AF65-F5344CB8AC3E}">
        <p14:creationId xmlns:p14="http://schemas.microsoft.com/office/powerpoint/2010/main" val="359008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F82E5-E483-F066-5125-5116BBEFE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51AFB0-27C1-E8C4-B88E-424577216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59369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17136-3205-87D6-E091-9D11F2472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B7DFCF-DC3D-1B2B-B890-96B0C98E8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267969" cy="6584962"/>
          </a:xfrm>
        </p:spPr>
      </p:pic>
    </p:spTree>
    <p:extLst>
      <p:ext uri="{BB962C8B-B14F-4D97-AF65-F5344CB8AC3E}">
        <p14:creationId xmlns:p14="http://schemas.microsoft.com/office/powerpoint/2010/main" val="187801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0B366-5569-2E5E-C4CA-BD2C0C87A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4207D0-B975-E003-1868-D57C42D7B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006" y="0"/>
            <a:ext cx="6164641" cy="7749480"/>
          </a:xfrm>
        </p:spPr>
      </p:pic>
    </p:spTree>
    <p:extLst>
      <p:ext uri="{BB962C8B-B14F-4D97-AF65-F5344CB8AC3E}">
        <p14:creationId xmlns:p14="http://schemas.microsoft.com/office/powerpoint/2010/main" val="266238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B555B-07D5-48EF-0B05-124B1BA3A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E439B-86A0-B677-8A20-C48245891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068" y="0"/>
            <a:ext cx="5475934" cy="7605464"/>
          </a:xfrm>
        </p:spPr>
      </p:pic>
    </p:spTree>
    <p:extLst>
      <p:ext uri="{BB962C8B-B14F-4D97-AF65-F5344CB8AC3E}">
        <p14:creationId xmlns:p14="http://schemas.microsoft.com/office/powerpoint/2010/main" val="33856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6A2CD-C9E3-7C68-5468-BA577930C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174B7A-94EE-F962-FC53-CB35200CD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1159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84597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C36045-B63E-9A68-5E96-28A52CF25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E2AA92-300E-C057-8178-10C1AC4D9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258" y="0"/>
            <a:ext cx="5703569" cy="6858000"/>
          </a:xfrm>
        </p:spPr>
      </p:pic>
    </p:spTree>
    <p:extLst>
      <p:ext uri="{BB962C8B-B14F-4D97-AF65-F5344CB8AC3E}">
        <p14:creationId xmlns:p14="http://schemas.microsoft.com/office/powerpoint/2010/main" val="383820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52B89-1693-3FC7-53DD-1865BB025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61C536-BBBD-85A9-608C-2CDB69616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37" y="116632"/>
            <a:ext cx="4735487" cy="6764983"/>
          </a:xfrm>
        </p:spPr>
      </p:pic>
    </p:spTree>
    <p:extLst>
      <p:ext uri="{BB962C8B-B14F-4D97-AF65-F5344CB8AC3E}">
        <p14:creationId xmlns:p14="http://schemas.microsoft.com/office/powerpoint/2010/main" val="153742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E7103-33E7-D11F-3FCA-8432F118C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0D2AC-844E-49CE-2C51-4D4CB8241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84396"/>
            <a:ext cx="8496943" cy="6507532"/>
          </a:xfrm>
        </p:spPr>
      </p:pic>
    </p:spTree>
    <p:extLst>
      <p:ext uri="{BB962C8B-B14F-4D97-AF65-F5344CB8AC3E}">
        <p14:creationId xmlns:p14="http://schemas.microsoft.com/office/powerpoint/2010/main" val="68975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D2AB6-176C-8965-25A2-33082CBFA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ACE5E-BA95-B07C-DBB0-D83FD302A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1127"/>
            <a:ext cx="5226629" cy="6949127"/>
          </a:xfrm>
        </p:spPr>
      </p:pic>
    </p:spTree>
    <p:extLst>
      <p:ext uri="{BB962C8B-B14F-4D97-AF65-F5344CB8AC3E}">
        <p14:creationId xmlns:p14="http://schemas.microsoft.com/office/powerpoint/2010/main" val="161742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2472F-0A69-E6A1-6D95-F3EB0C480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2E656-28B5-BE07-7462-822A2C039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20530"/>
            <a:ext cx="4608511" cy="6942017"/>
          </a:xfrm>
        </p:spPr>
      </p:pic>
    </p:spTree>
    <p:extLst>
      <p:ext uri="{BB962C8B-B14F-4D97-AF65-F5344CB8AC3E}">
        <p14:creationId xmlns:p14="http://schemas.microsoft.com/office/powerpoint/2010/main" val="191830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ADFC9-F750-09A7-5720-0DF12EA6B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90609A-6F41-7FD9-A90F-155CA3DF1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662" y="0"/>
            <a:ext cx="4682553" cy="6842208"/>
          </a:xfrm>
        </p:spPr>
      </p:pic>
    </p:spTree>
    <p:extLst>
      <p:ext uri="{BB962C8B-B14F-4D97-AF65-F5344CB8AC3E}">
        <p14:creationId xmlns:p14="http://schemas.microsoft.com/office/powerpoint/2010/main" val="308840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E4EC4-E253-3908-3EE6-73B35BBBD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7F417-B872-021D-B6CB-25B577C13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764704"/>
            <a:ext cx="8911241" cy="5656163"/>
          </a:xfrm>
        </p:spPr>
      </p:pic>
    </p:spTree>
    <p:extLst>
      <p:ext uri="{BB962C8B-B14F-4D97-AF65-F5344CB8AC3E}">
        <p14:creationId xmlns:p14="http://schemas.microsoft.com/office/powerpoint/2010/main" val="417951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652ED-B201-ECB5-2307-E47F45B7C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6ACCF5-AAB3-5808-91BE-94067D659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30699"/>
            <a:ext cx="7161004" cy="6858000"/>
          </a:xfrm>
        </p:spPr>
      </p:pic>
    </p:spTree>
    <p:extLst>
      <p:ext uri="{BB962C8B-B14F-4D97-AF65-F5344CB8AC3E}">
        <p14:creationId xmlns:p14="http://schemas.microsoft.com/office/powerpoint/2010/main" val="87795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FD07BC-E13C-6F16-F59A-DA3327A17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B3389F-782A-C879-953A-3D8B4F94B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018" y="0"/>
            <a:ext cx="4973230" cy="7259935"/>
          </a:xfrm>
        </p:spPr>
      </p:pic>
    </p:spTree>
    <p:extLst>
      <p:ext uri="{BB962C8B-B14F-4D97-AF65-F5344CB8AC3E}">
        <p14:creationId xmlns:p14="http://schemas.microsoft.com/office/powerpoint/2010/main" val="240538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187BB-A030-9827-13D1-EA53891E8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34FA7-A3AD-2776-A28B-D92D754B7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598" y="0"/>
            <a:ext cx="4830625" cy="6867801"/>
          </a:xfrm>
        </p:spPr>
      </p:pic>
    </p:spTree>
    <p:extLst>
      <p:ext uri="{BB962C8B-B14F-4D97-AF65-F5344CB8AC3E}">
        <p14:creationId xmlns:p14="http://schemas.microsoft.com/office/powerpoint/2010/main" val="15336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A3C8B-6A70-8885-DC8D-A71F59D1B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F207EE-8E70-5C15-F4DA-3ED3A406BC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2212"/>
            <a:ext cx="6929259" cy="6573575"/>
          </a:xfrm>
        </p:spPr>
      </p:pic>
    </p:spTree>
    <p:extLst>
      <p:ext uri="{BB962C8B-B14F-4D97-AF65-F5344CB8AC3E}">
        <p14:creationId xmlns:p14="http://schemas.microsoft.com/office/powerpoint/2010/main" val="34670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89D85D-1DE9-39CD-7074-B2A9F3574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61481-6031-E38E-DAF7-DB5137903A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92" y="0"/>
            <a:ext cx="4546516" cy="6802487"/>
          </a:xfrm>
        </p:spPr>
      </p:pic>
    </p:spTree>
    <p:extLst>
      <p:ext uri="{BB962C8B-B14F-4D97-AF65-F5344CB8AC3E}">
        <p14:creationId xmlns:p14="http://schemas.microsoft.com/office/powerpoint/2010/main" val="123244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06D84-3FD2-8343-03C3-A6E49A05E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8D7A78-2DCC-8350-79D7-E2A264939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046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1AE71-73F4-A678-F76D-67833A6AF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54127A-22FB-F6C3-4F4F-DA2365C84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990" y="0"/>
            <a:ext cx="6201298" cy="6875353"/>
          </a:xfrm>
        </p:spPr>
      </p:pic>
    </p:spTree>
    <p:extLst>
      <p:ext uri="{BB962C8B-B14F-4D97-AF65-F5344CB8AC3E}">
        <p14:creationId xmlns:p14="http://schemas.microsoft.com/office/powerpoint/2010/main" val="123343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F5752-528B-5449-D96A-50DC16938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5AE19B-FF36-F1A0-73C4-0172C8545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80" y="0"/>
            <a:ext cx="6458115" cy="6811293"/>
          </a:xfrm>
        </p:spPr>
      </p:pic>
    </p:spTree>
    <p:extLst>
      <p:ext uri="{BB962C8B-B14F-4D97-AF65-F5344CB8AC3E}">
        <p14:creationId xmlns:p14="http://schemas.microsoft.com/office/powerpoint/2010/main" val="313329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F6BD81-9A55-1141-4F9C-B4E7A902B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5FF006-235D-52A8-D4B9-CBE890003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722" y="0"/>
            <a:ext cx="4819502" cy="6879177"/>
          </a:xfrm>
        </p:spPr>
      </p:pic>
    </p:spTree>
    <p:extLst>
      <p:ext uri="{BB962C8B-B14F-4D97-AF65-F5344CB8AC3E}">
        <p14:creationId xmlns:p14="http://schemas.microsoft.com/office/powerpoint/2010/main" val="37639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3C38E0-1B1E-6176-9FBD-22FD2FFB5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9A1A2B-2FDD-975A-DC9C-85297A04B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797" y="0"/>
            <a:ext cx="4664419" cy="6861148"/>
          </a:xfrm>
        </p:spPr>
      </p:pic>
    </p:spTree>
    <p:extLst>
      <p:ext uri="{BB962C8B-B14F-4D97-AF65-F5344CB8AC3E}">
        <p14:creationId xmlns:p14="http://schemas.microsoft.com/office/powerpoint/2010/main" val="4041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C46B7-B227-7F03-43EE-08846A007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0B0A03-B9BA-4426-76C2-C976E4CA9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48292"/>
            <a:ext cx="5412648" cy="6809708"/>
          </a:xfrm>
        </p:spPr>
      </p:pic>
    </p:spTree>
    <p:extLst>
      <p:ext uri="{BB962C8B-B14F-4D97-AF65-F5344CB8AC3E}">
        <p14:creationId xmlns:p14="http://schemas.microsoft.com/office/powerpoint/2010/main" val="232105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71F3BC-1A3A-31FC-B6D7-121E2915F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2764AD-C63F-A79F-6C0B-51977C77D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90" y="0"/>
            <a:ext cx="4864534" cy="6833677"/>
          </a:xfrm>
        </p:spPr>
      </p:pic>
    </p:spTree>
    <p:extLst>
      <p:ext uri="{BB962C8B-B14F-4D97-AF65-F5344CB8AC3E}">
        <p14:creationId xmlns:p14="http://schemas.microsoft.com/office/powerpoint/2010/main" val="114814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A909D-D243-3C63-0E21-16982DC21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A6846-AA2D-70EA-05D7-69D301ABFE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7630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26AA2-4550-86CE-5B45-CBAB18E20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82E2D-0DAA-80DC-EA36-AA2981EF7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447" y="0"/>
            <a:ext cx="4930253" cy="6858000"/>
          </a:xfrm>
        </p:spPr>
      </p:pic>
    </p:spTree>
    <p:extLst>
      <p:ext uri="{BB962C8B-B14F-4D97-AF65-F5344CB8AC3E}">
        <p14:creationId xmlns:p14="http://schemas.microsoft.com/office/powerpoint/2010/main" val="305827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042A0-BBC5-BD99-8168-6B66C01E2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93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DC6778-C07C-7C00-A552-3E5637CAB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842" y="0"/>
            <a:ext cx="4584366" cy="6763394"/>
          </a:xfrm>
        </p:spPr>
      </p:pic>
    </p:spTree>
    <p:extLst>
      <p:ext uri="{BB962C8B-B14F-4D97-AF65-F5344CB8AC3E}">
        <p14:creationId xmlns:p14="http://schemas.microsoft.com/office/powerpoint/2010/main" val="101351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3C0FF-15F1-8767-BFCB-F0759EB50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764198-1FD1-BB5E-E593-C2E6C4172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61448" cy="7461448"/>
          </a:xfrm>
        </p:spPr>
      </p:pic>
    </p:spTree>
    <p:extLst>
      <p:ext uri="{BB962C8B-B14F-4D97-AF65-F5344CB8AC3E}">
        <p14:creationId xmlns:p14="http://schemas.microsoft.com/office/powerpoint/2010/main" val="401982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09926-D75F-7631-6BBB-F9D65DA19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A9B35-6011-7D9F-7AC7-DBE3209B8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705487" cy="6703775"/>
          </a:xfrm>
        </p:spPr>
      </p:pic>
    </p:spTree>
    <p:extLst>
      <p:ext uri="{BB962C8B-B14F-4D97-AF65-F5344CB8AC3E}">
        <p14:creationId xmlns:p14="http://schemas.microsoft.com/office/powerpoint/2010/main" val="39090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3CBB84-4708-8D0F-F6AD-433F40C0F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631A9A-F2E1-85CA-2E4A-76CFDC625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76560"/>
            <a:ext cx="7846902" cy="5916315"/>
          </a:xfrm>
        </p:spPr>
      </p:pic>
    </p:spTree>
    <p:extLst>
      <p:ext uri="{BB962C8B-B14F-4D97-AF65-F5344CB8AC3E}">
        <p14:creationId xmlns:p14="http://schemas.microsoft.com/office/powerpoint/2010/main" val="98380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87994E-2447-847C-9214-445918220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F5443-E58B-CE27-471F-813E263E14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43190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19FB7-A5E6-5637-4547-E9E6C32C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F438F-B6F0-D286-3B09-2A1596B419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9894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119604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59B20-C1D9-AAF6-7B67-F53275ACE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E5962-E8CA-57F9-FC27-EB3883599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899592"/>
            <a:ext cx="10515600" cy="9925051"/>
          </a:xfrm>
        </p:spPr>
      </p:pic>
    </p:spTree>
    <p:extLst>
      <p:ext uri="{BB962C8B-B14F-4D97-AF65-F5344CB8AC3E}">
        <p14:creationId xmlns:p14="http://schemas.microsoft.com/office/powerpoint/2010/main" val="142543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15C85-C8CC-9284-2E6A-7A3E77257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F68196-2199-20E2-0B5D-32BBACE199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36" y="0"/>
            <a:ext cx="6121444" cy="6801605"/>
          </a:xfrm>
        </p:spPr>
      </p:pic>
    </p:spTree>
    <p:extLst>
      <p:ext uri="{BB962C8B-B14F-4D97-AF65-F5344CB8AC3E}">
        <p14:creationId xmlns:p14="http://schemas.microsoft.com/office/powerpoint/2010/main" val="391024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432EF-6349-7636-242F-082153557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88A91-3946-2763-CA43-5974DDC1E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53203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FC0F8-689B-09AA-CD81-3773BD30F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A89D26-D0AE-C793-6D2B-A80AD762F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956" y="0"/>
            <a:ext cx="6316331" cy="6786574"/>
          </a:xfrm>
        </p:spPr>
      </p:pic>
    </p:spTree>
    <p:extLst>
      <p:ext uri="{BB962C8B-B14F-4D97-AF65-F5344CB8AC3E}">
        <p14:creationId xmlns:p14="http://schemas.microsoft.com/office/powerpoint/2010/main" val="197485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9E05E-DD5B-F022-20C3-97F97F48C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527C4FD-4D0C-9711-CE3F-AC8497044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51014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07C4BB-D264-5247-1A06-DFAF998FC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C97285-E1C3-6806-8A29-7A8DD57D6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48680"/>
            <a:ext cx="5174208" cy="6176963"/>
          </a:xfrm>
        </p:spPr>
      </p:pic>
    </p:spTree>
    <p:extLst>
      <p:ext uri="{BB962C8B-B14F-4D97-AF65-F5344CB8AC3E}">
        <p14:creationId xmlns:p14="http://schemas.microsoft.com/office/powerpoint/2010/main" val="163516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23F6-BC65-0793-008B-4D13ECCC0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BCDD79-ADCD-4EF7-47EE-ACC97AB32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9931"/>
            <a:ext cx="8563925" cy="6422944"/>
          </a:xfrm>
        </p:spPr>
      </p:pic>
    </p:spTree>
    <p:extLst>
      <p:ext uri="{BB962C8B-B14F-4D97-AF65-F5344CB8AC3E}">
        <p14:creationId xmlns:p14="http://schemas.microsoft.com/office/powerpoint/2010/main" val="27755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AEEBD-E93C-BBF9-03C0-B0ACFA59C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45FCF7-6CEA-2238-9678-63D162E14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96982"/>
            <a:ext cx="7037766" cy="6464035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45A4674-B4CC-BA01-46D2-5251303DF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84" y="5373216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7ABE91D-E702-C940-8390-18BD0210C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522283"/>
            <a:ext cx="2011331" cy="113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8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sh dir="u"/>
      </p:transition>
    </mc:Choice>
    <mc:Fallback xmlns=""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N°48</dc:title>
  <dc:creator>Perroquet34740</dc:creator>
  <cp:lastModifiedBy>jean-louis BEYAERT</cp:lastModifiedBy>
  <cp:revision>4</cp:revision>
  <dcterms:created xsi:type="dcterms:W3CDTF">2024-09-13T18:16:18Z</dcterms:created>
  <dcterms:modified xsi:type="dcterms:W3CDTF">2024-09-13T18:51:57Z</dcterms:modified>
</cp:coreProperties>
</file>