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69" autoAdjust="0"/>
    <p:restoredTop sz="94660"/>
  </p:normalViewPr>
  <p:slideViewPr>
    <p:cSldViewPr>
      <p:cViewPr varScale="1">
        <p:scale>
          <a:sx n="77" d="100"/>
          <a:sy n="77" d="100"/>
        </p:scale>
        <p:origin x="132" y="4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BA65F-B00B-4A2A-9D56-C5E1781B947A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DDAB4-F929-49FF-927F-B3B6B27905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540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BA65F-B00B-4A2A-9D56-C5E1781B947A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DDAB4-F929-49FF-927F-B3B6B27905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3304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BA65F-B00B-4A2A-9D56-C5E1781B947A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DDAB4-F929-49FF-927F-B3B6B27905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122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BA65F-B00B-4A2A-9D56-C5E1781B947A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DDAB4-F929-49FF-927F-B3B6B27905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913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BA65F-B00B-4A2A-9D56-C5E1781B947A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DDAB4-F929-49FF-927F-B3B6B27905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42283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BA65F-B00B-4A2A-9D56-C5E1781B947A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DDAB4-F929-49FF-927F-B3B6B27905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25677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BA65F-B00B-4A2A-9D56-C5E1781B947A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DDAB4-F929-49FF-927F-B3B6B27905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8115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BA65F-B00B-4A2A-9D56-C5E1781B947A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DDAB4-F929-49FF-927F-B3B6B27905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2933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BA65F-B00B-4A2A-9D56-C5E1781B947A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DDAB4-F929-49FF-927F-B3B6B27905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12313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BA65F-B00B-4A2A-9D56-C5E1781B947A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DDAB4-F929-49FF-927F-B3B6B27905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1856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BA65F-B00B-4A2A-9D56-C5E1781B947A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DDAB4-F929-49FF-927F-B3B6B27905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69538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FBA65F-B00B-4A2A-9D56-C5E1781B947A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CDDAB4-F929-49FF-927F-B3B6B27905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10173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ADB411-D9BE-3840-D254-EB7A4974688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C4F0409-4869-BDAE-924C-EA4F1DDDD44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E9258FB-228A-00A2-A716-E76DDB077E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3269" y="0"/>
            <a:ext cx="6046574" cy="6597352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1CF4A3C-240C-A23A-97C6-B0725EDB62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9989" y="5168602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461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  <p:sndAc>
          <p:stSnd loop="1">
            <p:snd r:embed="rId2" name="Ch'nord.wav"/>
          </p:stSnd>
        </p:sndAc>
      </p:transition>
    </mc:Choice>
    <mc:Fallback>
      <p:transition spd="slow">
        <p:fade/>
        <p:sndAc>
          <p:stSnd loop="1">
            <p:snd r:embed="rId2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8C3E11-4A2C-E197-F1FB-1BB5F006CE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8C0F47-9709-8510-45B0-512898326A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82513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2654592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EFC92A-AF10-02E4-5842-4C0E230E83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22FFB9-5FA3-FF2A-58FA-3D5F531D88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60201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2253814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5C697E-AD76-AA6F-9003-F783F67ED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A76823-99B5-57B9-1189-BAA499CCE1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935" y="343142"/>
            <a:ext cx="8730129" cy="6171716"/>
          </a:xfrm>
        </p:spPr>
      </p:pic>
    </p:spTree>
    <p:extLst>
      <p:ext uri="{BB962C8B-B14F-4D97-AF65-F5344CB8AC3E}">
        <p14:creationId xmlns:p14="http://schemas.microsoft.com/office/powerpoint/2010/main" val="1273545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AFACB7-2BFE-0BE8-6A36-ACCE28FE55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C26EC5-53AA-A98E-8632-D05E63853E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348868"/>
            <a:ext cx="7659095" cy="5811838"/>
          </a:xfrm>
        </p:spPr>
      </p:pic>
    </p:spTree>
    <p:extLst>
      <p:ext uri="{BB962C8B-B14F-4D97-AF65-F5344CB8AC3E}">
        <p14:creationId xmlns:p14="http://schemas.microsoft.com/office/powerpoint/2010/main" val="878733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91174D-7BA3-712E-3611-B1478F424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947801-AAB4-E2CD-F207-62369E6C0E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7142" y="-1"/>
            <a:ext cx="5857130" cy="6784321"/>
          </a:xfrm>
        </p:spPr>
      </p:pic>
    </p:spTree>
    <p:extLst>
      <p:ext uri="{BB962C8B-B14F-4D97-AF65-F5344CB8AC3E}">
        <p14:creationId xmlns:p14="http://schemas.microsoft.com/office/powerpoint/2010/main" val="1045637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54EB5B-AB76-A7FA-E989-8688895A9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9811A7-A11C-7BD2-1457-13658E945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473" y="260649"/>
            <a:ext cx="8875959" cy="6656970"/>
          </a:xfrm>
        </p:spPr>
      </p:pic>
    </p:spTree>
    <p:extLst>
      <p:ext uri="{BB962C8B-B14F-4D97-AF65-F5344CB8AC3E}">
        <p14:creationId xmlns:p14="http://schemas.microsoft.com/office/powerpoint/2010/main" val="3363432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968E27-5926-B086-272D-054033B6F4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ABA8A2-7988-CA46-5CDD-B1562E4CBD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4129" y="0"/>
            <a:ext cx="4940103" cy="6931171"/>
          </a:xfrm>
        </p:spPr>
      </p:pic>
    </p:spTree>
    <p:extLst>
      <p:ext uri="{BB962C8B-B14F-4D97-AF65-F5344CB8AC3E}">
        <p14:creationId xmlns:p14="http://schemas.microsoft.com/office/powerpoint/2010/main" val="1570689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AE2B09-4D28-992D-F0FD-F94463DF1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F893A7-3364-6402-0CBE-EAE259A1C9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184" y="0"/>
            <a:ext cx="5599071" cy="6799632"/>
          </a:xfrm>
        </p:spPr>
      </p:pic>
    </p:spTree>
    <p:extLst>
      <p:ext uri="{BB962C8B-B14F-4D97-AF65-F5344CB8AC3E}">
        <p14:creationId xmlns:p14="http://schemas.microsoft.com/office/powerpoint/2010/main" val="173714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D6C917-02DA-E4C2-8D1B-0A48287378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19DCAA-A0C8-B65E-BED3-FE062E9297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391434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7E3F7F-52A5-F3AE-ED4C-663585DD2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AF6A03-B275-2124-8270-D58F4705F5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0696" y="156341"/>
            <a:ext cx="3391488" cy="6701659"/>
          </a:xfrm>
        </p:spPr>
      </p:pic>
    </p:spTree>
    <p:extLst>
      <p:ext uri="{BB962C8B-B14F-4D97-AF65-F5344CB8AC3E}">
        <p14:creationId xmlns:p14="http://schemas.microsoft.com/office/powerpoint/2010/main" val="15317049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5B445A-DF84-ADAE-744E-4448E60C4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48D6E7-B15B-AAA4-ECE6-8E0E6F21FE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45098"/>
            <a:ext cx="4896544" cy="6897983"/>
          </a:xfrm>
        </p:spPr>
      </p:pic>
    </p:spTree>
    <p:extLst>
      <p:ext uri="{BB962C8B-B14F-4D97-AF65-F5344CB8AC3E}">
        <p14:creationId xmlns:p14="http://schemas.microsoft.com/office/powerpoint/2010/main" val="2916549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DD26FE-667A-7FE6-628A-9F0D6B899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C7849A-12F5-33A8-A031-8AB1A8BC55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449" y="0"/>
            <a:ext cx="5293799" cy="6918730"/>
          </a:xfrm>
        </p:spPr>
      </p:pic>
    </p:spTree>
    <p:extLst>
      <p:ext uri="{BB962C8B-B14F-4D97-AF65-F5344CB8AC3E}">
        <p14:creationId xmlns:p14="http://schemas.microsoft.com/office/powerpoint/2010/main" val="2789204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4360-62B1-2B4A-11C9-5F600D520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FED24C-3BE2-E835-C1A9-B3E8ABB438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188640"/>
            <a:ext cx="6597847" cy="6836627"/>
          </a:xfrm>
        </p:spPr>
      </p:pic>
    </p:spTree>
    <p:extLst>
      <p:ext uri="{BB962C8B-B14F-4D97-AF65-F5344CB8AC3E}">
        <p14:creationId xmlns:p14="http://schemas.microsoft.com/office/powerpoint/2010/main" val="3158175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0A729C-57D6-13DD-31CF-B813DAC73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8D71DB-8B90-F9E5-8144-1878922B07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4728"/>
            <a:ext cx="4680520" cy="6869511"/>
          </a:xfrm>
        </p:spPr>
      </p:pic>
    </p:spTree>
    <p:extLst>
      <p:ext uri="{BB962C8B-B14F-4D97-AF65-F5344CB8AC3E}">
        <p14:creationId xmlns:p14="http://schemas.microsoft.com/office/powerpoint/2010/main" val="1698926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BA9B9E-B8BA-4C69-9A70-A9001ADF3B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340CF5-5B12-420D-CC1C-C3485EE709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124108"/>
            <a:ext cx="4608512" cy="7543592"/>
          </a:xfrm>
        </p:spPr>
      </p:pic>
    </p:spTree>
    <p:extLst>
      <p:ext uri="{BB962C8B-B14F-4D97-AF65-F5344CB8AC3E}">
        <p14:creationId xmlns:p14="http://schemas.microsoft.com/office/powerpoint/2010/main" val="2673327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52E809-57E0-E544-ED1B-444F72B6B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FA481B-E65B-8656-43C9-90571C98F0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186193"/>
            <a:ext cx="9178243" cy="6485614"/>
          </a:xfrm>
        </p:spPr>
      </p:pic>
    </p:spTree>
    <p:extLst>
      <p:ext uri="{BB962C8B-B14F-4D97-AF65-F5344CB8AC3E}">
        <p14:creationId xmlns:p14="http://schemas.microsoft.com/office/powerpoint/2010/main" val="18990913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36DB51-DFA6-B599-F57A-DC26209F4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03E87D-2EB3-BA78-E812-25829B246E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220282"/>
            <a:ext cx="7595928" cy="6417435"/>
          </a:xfrm>
        </p:spPr>
      </p:pic>
    </p:spTree>
    <p:extLst>
      <p:ext uri="{BB962C8B-B14F-4D97-AF65-F5344CB8AC3E}">
        <p14:creationId xmlns:p14="http://schemas.microsoft.com/office/powerpoint/2010/main" val="2749588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D3E33F-47F2-94C4-37E4-6EC26CD25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B6321A-478B-8D6D-7B3D-563B81859A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34" y="468197"/>
            <a:ext cx="10443825" cy="5921605"/>
          </a:xfrm>
        </p:spPr>
      </p:pic>
    </p:spTree>
    <p:extLst>
      <p:ext uri="{BB962C8B-B14F-4D97-AF65-F5344CB8AC3E}">
        <p14:creationId xmlns:p14="http://schemas.microsoft.com/office/powerpoint/2010/main" val="4265163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82490C-40EB-97CE-4563-9161B9E07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FA934C-D71B-4698-348C-4FE0BE2AAD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95596"/>
            <a:ext cx="4752528" cy="6783581"/>
          </a:xfrm>
        </p:spPr>
      </p:pic>
    </p:spTree>
    <p:extLst>
      <p:ext uri="{BB962C8B-B14F-4D97-AF65-F5344CB8AC3E}">
        <p14:creationId xmlns:p14="http://schemas.microsoft.com/office/powerpoint/2010/main" val="25704285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D11701-26F4-EBDF-49D6-36197709E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E55282-5952-F300-EB17-0BC40A50B2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0"/>
            <a:ext cx="8143480" cy="6523974"/>
          </a:xfrm>
        </p:spPr>
      </p:pic>
    </p:spTree>
    <p:extLst>
      <p:ext uri="{BB962C8B-B14F-4D97-AF65-F5344CB8AC3E}">
        <p14:creationId xmlns:p14="http://schemas.microsoft.com/office/powerpoint/2010/main" val="24246565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B866DE-A4B3-CBA9-8C06-24517F64D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BF9327-9070-D441-D0A6-6C04B07711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5713"/>
            <a:ext cx="7872048" cy="6582347"/>
          </a:xfrm>
        </p:spPr>
      </p:pic>
    </p:spTree>
    <p:extLst>
      <p:ext uri="{BB962C8B-B14F-4D97-AF65-F5344CB8AC3E}">
        <p14:creationId xmlns:p14="http://schemas.microsoft.com/office/powerpoint/2010/main" val="16949500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140CA3-CBCA-4F19-684E-EEA175685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63F9E0-19E8-289D-3E7D-AEE6B09061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682045" cy="6700896"/>
          </a:xfrm>
        </p:spPr>
      </p:pic>
    </p:spTree>
    <p:extLst>
      <p:ext uri="{BB962C8B-B14F-4D97-AF65-F5344CB8AC3E}">
        <p14:creationId xmlns:p14="http://schemas.microsoft.com/office/powerpoint/2010/main" val="3783859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E8D2DD-D48B-413A-9FDC-5B5A6B00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CF21FD-37E7-E9D2-37DC-559B803C3C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484" y="138776"/>
            <a:ext cx="9660584" cy="6322301"/>
          </a:xfrm>
        </p:spPr>
      </p:pic>
    </p:spTree>
    <p:extLst>
      <p:ext uri="{BB962C8B-B14F-4D97-AF65-F5344CB8AC3E}">
        <p14:creationId xmlns:p14="http://schemas.microsoft.com/office/powerpoint/2010/main" val="3543534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05DA2D-33B5-8D6C-8B3F-8F653E59F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F12DF2-9E45-49F8-37D5-0CAC636883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968" y="188640"/>
            <a:ext cx="9126064" cy="5972488"/>
          </a:xfrm>
        </p:spPr>
      </p:pic>
    </p:spTree>
    <p:extLst>
      <p:ext uri="{BB962C8B-B14F-4D97-AF65-F5344CB8AC3E}">
        <p14:creationId xmlns:p14="http://schemas.microsoft.com/office/powerpoint/2010/main" val="2886590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79C2DE-F042-CC10-B818-019D65410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1CD3D5-58EE-5D7A-65E7-1FFCCFA4BD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658" y="260648"/>
            <a:ext cx="6076630" cy="6523620"/>
          </a:xfrm>
        </p:spPr>
      </p:pic>
    </p:spTree>
    <p:extLst>
      <p:ext uri="{BB962C8B-B14F-4D97-AF65-F5344CB8AC3E}">
        <p14:creationId xmlns:p14="http://schemas.microsoft.com/office/powerpoint/2010/main" val="16493269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4D584F-2012-20DC-7C78-8CDDA91894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1B56CF-D383-3878-6173-30B7D8953A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686" y="0"/>
            <a:ext cx="6252602" cy="6835069"/>
          </a:xfrm>
        </p:spPr>
      </p:pic>
    </p:spTree>
    <p:extLst>
      <p:ext uri="{BB962C8B-B14F-4D97-AF65-F5344CB8AC3E}">
        <p14:creationId xmlns:p14="http://schemas.microsoft.com/office/powerpoint/2010/main" val="843143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55C3F5-4D6A-E2C9-68D5-E027166999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78171F-7317-CE34-85DC-8847F272CD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22357"/>
            <a:ext cx="8551662" cy="6613285"/>
          </a:xfrm>
        </p:spPr>
      </p:pic>
    </p:spTree>
    <p:extLst>
      <p:ext uri="{BB962C8B-B14F-4D97-AF65-F5344CB8AC3E}">
        <p14:creationId xmlns:p14="http://schemas.microsoft.com/office/powerpoint/2010/main" val="2926117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85CA30-60D6-1014-F6B5-D5448C359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140C2B-5906-1043-D663-8205A250FB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910513" cy="7106279"/>
          </a:xfrm>
        </p:spPr>
      </p:pic>
    </p:spTree>
    <p:extLst>
      <p:ext uri="{BB962C8B-B14F-4D97-AF65-F5344CB8AC3E}">
        <p14:creationId xmlns:p14="http://schemas.microsoft.com/office/powerpoint/2010/main" val="671593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95D437-C2E1-5A9B-FD4A-04167B6EA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1A9035-A10B-B5AB-4555-36533F562C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356" y="0"/>
            <a:ext cx="5831916" cy="6896474"/>
          </a:xfrm>
        </p:spPr>
      </p:pic>
    </p:spTree>
    <p:extLst>
      <p:ext uri="{BB962C8B-B14F-4D97-AF65-F5344CB8AC3E}">
        <p14:creationId xmlns:p14="http://schemas.microsoft.com/office/powerpoint/2010/main" val="429064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91AC84-0C19-DA34-1397-049B0D551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081B60-6EC4-A270-E633-177ECA8CBD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104" y="116632"/>
            <a:ext cx="5546167" cy="6954718"/>
          </a:xfrm>
        </p:spPr>
      </p:pic>
    </p:spTree>
    <p:extLst>
      <p:ext uri="{BB962C8B-B14F-4D97-AF65-F5344CB8AC3E}">
        <p14:creationId xmlns:p14="http://schemas.microsoft.com/office/powerpoint/2010/main" val="23605097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ABB455-FEF7-A34D-1C20-FC38C0AE8F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67EBD6-61BB-C974-018C-62FBC2FBCB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160084"/>
            <a:ext cx="5112567" cy="7206287"/>
          </a:xfrm>
        </p:spPr>
      </p:pic>
    </p:spTree>
    <p:extLst>
      <p:ext uri="{BB962C8B-B14F-4D97-AF65-F5344CB8AC3E}">
        <p14:creationId xmlns:p14="http://schemas.microsoft.com/office/powerpoint/2010/main" val="3453777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5D4B25-18A4-CA57-4C82-FA8156D24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DED2B0-BAE1-033E-A07D-2D02B74BA0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348" y="-99392"/>
            <a:ext cx="7849028" cy="7209163"/>
          </a:xfrm>
        </p:spPr>
      </p:pic>
    </p:spTree>
    <p:extLst>
      <p:ext uri="{BB962C8B-B14F-4D97-AF65-F5344CB8AC3E}">
        <p14:creationId xmlns:p14="http://schemas.microsoft.com/office/powerpoint/2010/main" val="16357548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410A5D-EA8C-5388-10BA-24FF24F591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7993E2-221D-1480-57CE-F007FC479E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176723"/>
            <a:ext cx="8303684" cy="6504553"/>
          </a:xfrm>
        </p:spPr>
      </p:pic>
    </p:spTree>
    <p:extLst>
      <p:ext uri="{BB962C8B-B14F-4D97-AF65-F5344CB8AC3E}">
        <p14:creationId xmlns:p14="http://schemas.microsoft.com/office/powerpoint/2010/main" val="575614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36B92C-EF3A-60A9-B2BE-29A95D9B9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C67594-3ADD-B90B-6C6B-1284A22179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19235"/>
            <a:ext cx="5870228" cy="6864059"/>
          </a:xfrm>
        </p:spPr>
      </p:pic>
    </p:spTree>
    <p:extLst>
      <p:ext uri="{BB962C8B-B14F-4D97-AF65-F5344CB8AC3E}">
        <p14:creationId xmlns:p14="http://schemas.microsoft.com/office/powerpoint/2010/main" val="2524371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3A0AFB-C3EF-BE48-B244-68A81DC91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EA1285-61B2-0F45-8F19-F68EBE6D44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0684" y="476672"/>
            <a:ext cx="7093668" cy="6369551"/>
          </a:xfrm>
        </p:spPr>
      </p:pic>
    </p:spTree>
    <p:extLst>
      <p:ext uri="{BB962C8B-B14F-4D97-AF65-F5344CB8AC3E}">
        <p14:creationId xmlns:p14="http://schemas.microsoft.com/office/powerpoint/2010/main" val="286617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D68414-D94C-7B55-E95B-F5984569D3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675CF3-F673-8A51-9747-E0130701DA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175290"/>
            <a:ext cx="8976187" cy="6507419"/>
          </a:xfrm>
        </p:spPr>
      </p:pic>
    </p:spTree>
    <p:extLst>
      <p:ext uri="{BB962C8B-B14F-4D97-AF65-F5344CB8AC3E}">
        <p14:creationId xmlns:p14="http://schemas.microsoft.com/office/powerpoint/2010/main" val="350987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8E27D4-9BE5-35C0-C811-0B6E8E773F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E394EB-52B6-7C78-0D6F-E2E897FA53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333260"/>
            <a:ext cx="7711759" cy="6373895"/>
          </a:xfrm>
        </p:spPr>
      </p:pic>
    </p:spTree>
    <p:extLst>
      <p:ext uri="{BB962C8B-B14F-4D97-AF65-F5344CB8AC3E}">
        <p14:creationId xmlns:p14="http://schemas.microsoft.com/office/powerpoint/2010/main" val="2585922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BE47E9-B94B-4E7C-1548-2C89912E8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D62038-ED60-39A9-0ED2-0797590647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54521"/>
            <a:ext cx="6548958" cy="6548958"/>
          </a:xfrm>
        </p:spPr>
      </p:pic>
    </p:spTree>
    <p:extLst>
      <p:ext uri="{BB962C8B-B14F-4D97-AF65-F5344CB8AC3E}">
        <p14:creationId xmlns:p14="http://schemas.microsoft.com/office/powerpoint/2010/main" val="1350836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BF853D-8B58-764D-225A-0C0F6C3FD5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9EFDCB-133B-904F-E53E-4E1EDFD7FE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319186"/>
            <a:ext cx="6048672" cy="7560840"/>
          </a:xfrm>
        </p:spPr>
      </p:pic>
    </p:spTree>
    <p:extLst>
      <p:ext uri="{BB962C8B-B14F-4D97-AF65-F5344CB8AC3E}">
        <p14:creationId xmlns:p14="http://schemas.microsoft.com/office/powerpoint/2010/main" val="3362485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72AE48-CB52-399B-FF61-C33F0DF22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B22297-9556-FEAE-88A7-A9C99201CC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365125"/>
            <a:ext cx="9691517" cy="5864119"/>
          </a:xfrm>
        </p:spPr>
      </p:pic>
    </p:spTree>
    <p:extLst>
      <p:ext uri="{BB962C8B-B14F-4D97-AF65-F5344CB8AC3E}">
        <p14:creationId xmlns:p14="http://schemas.microsoft.com/office/powerpoint/2010/main" val="1982083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F68245-D019-5BE6-1E02-62DC00F45F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344" y="-459432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3CBD01-D7F6-1268-D8AE-AAA5066EF2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612" y="260648"/>
            <a:ext cx="7052724" cy="6548958"/>
          </a:xfrm>
        </p:spPr>
      </p:pic>
    </p:spTree>
    <p:extLst>
      <p:ext uri="{BB962C8B-B14F-4D97-AF65-F5344CB8AC3E}">
        <p14:creationId xmlns:p14="http://schemas.microsoft.com/office/powerpoint/2010/main" val="1163069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800D22-914F-B9CE-EEA6-1E59FB90AE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5779F6-A6CE-1536-F7D6-B9F439F002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22692" y="767377"/>
            <a:ext cx="6810514" cy="5256585"/>
          </a:xfrm>
        </p:spPr>
      </p:pic>
    </p:spTree>
    <p:extLst>
      <p:ext uri="{BB962C8B-B14F-4D97-AF65-F5344CB8AC3E}">
        <p14:creationId xmlns:p14="http://schemas.microsoft.com/office/powerpoint/2010/main" val="1433679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4BE223-8F80-1DF5-125F-7207548E7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2F5FD1-E00C-AA99-0DDF-30C97F4A3F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93858"/>
            <a:ext cx="4968551" cy="7617511"/>
          </a:xfrm>
        </p:spPr>
      </p:pic>
    </p:spTree>
    <p:extLst>
      <p:ext uri="{BB962C8B-B14F-4D97-AF65-F5344CB8AC3E}">
        <p14:creationId xmlns:p14="http://schemas.microsoft.com/office/powerpoint/2010/main" val="241572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44A62E-E9E7-5D10-8017-4CCCA6C33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A5EA5F-7AFC-2421-B1B4-44061FAE32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46440"/>
            <a:ext cx="5400600" cy="6741229"/>
          </a:xfrm>
        </p:spPr>
      </p:pic>
    </p:spTree>
    <p:extLst>
      <p:ext uri="{BB962C8B-B14F-4D97-AF65-F5344CB8AC3E}">
        <p14:creationId xmlns:p14="http://schemas.microsoft.com/office/powerpoint/2010/main" val="25727175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5337B9-D558-7A1D-8BD1-F15113D3C7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449B5E-04B3-64BA-9E0C-8261DCDFFD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0"/>
            <a:ext cx="8096376" cy="6771723"/>
          </a:xfrm>
        </p:spPr>
      </p:pic>
    </p:spTree>
    <p:extLst>
      <p:ext uri="{BB962C8B-B14F-4D97-AF65-F5344CB8AC3E}">
        <p14:creationId xmlns:p14="http://schemas.microsoft.com/office/powerpoint/2010/main" val="1526185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5952F3-6447-3088-A740-AC57A3240C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C5725F-CBB0-2DBD-2CE8-00A054C74A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3214" y="0"/>
            <a:ext cx="6397082" cy="6857239"/>
          </a:xfrm>
        </p:spPr>
      </p:pic>
    </p:spTree>
    <p:extLst>
      <p:ext uri="{BB962C8B-B14F-4D97-AF65-F5344CB8AC3E}">
        <p14:creationId xmlns:p14="http://schemas.microsoft.com/office/powerpoint/2010/main" val="39320841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D9921B-78FA-27EE-ADAE-1CE67904E7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0B78B7-79B9-6B87-1DD9-2536438BDD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-99392"/>
            <a:ext cx="9869726" cy="6765426"/>
          </a:xfrm>
        </p:spPr>
      </p:pic>
    </p:spTree>
    <p:extLst>
      <p:ext uri="{BB962C8B-B14F-4D97-AF65-F5344CB8AC3E}">
        <p14:creationId xmlns:p14="http://schemas.microsoft.com/office/powerpoint/2010/main" val="32491603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269E1D-3F44-78F9-2B3F-67E4CF414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8C88C3-2A1B-EE92-EEBD-3C11600569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0"/>
            <a:ext cx="7202418" cy="6897662"/>
          </a:xfrm>
        </p:spPr>
      </p:pic>
    </p:spTree>
    <p:extLst>
      <p:ext uri="{BB962C8B-B14F-4D97-AF65-F5344CB8AC3E}">
        <p14:creationId xmlns:p14="http://schemas.microsoft.com/office/powerpoint/2010/main" val="25937222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EB2522-5CCA-F23F-4FEB-A3941BBFA1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A3CF79-D2C3-CD13-5591-AEEEF80755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21821"/>
            <a:ext cx="6881260" cy="6760201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CDA5CC8-C61C-2E7E-61E3-A374BB4F4A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6560" y="5805264"/>
            <a:ext cx="658763" cy="53453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5B5BF539-1CC6-4E68-0973-382CBCAA9F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677" y="5451081"/>
            <a:ext cx="1890770" cy="1070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2044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24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N°47</dc:title>
  <dc:creator>Perroquet34740</dc:creator>
  <cp:lastModifiedBy>jean-louis BEYAERT</cp:lastModifiedBy>
  <cp:revision>2</cp:revision>
  <dcterms:created xsi:type="dcterms:W3CDTF">2024-09-09T19:01:35Z</dcterms:created>
  <dcterms:modified xsi:type="dcterms:W3CDTF">2024-09-09T19:26:19Z</dcterms:modified>
</cp:coreProperties>
</file>