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5" r:id="rId11"/>
    <p:sldId id="266" r:id="rId12"/>
    <p:sldId id="264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29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3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3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584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094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58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91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52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85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40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908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317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01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D8C7A-AE4D-4DA6-A934-458F7CEB784E}" type="datetimeFigureOut">
              <a:rPr lang="fr-FR" smtClean="0"/>
              <a:t>07/09/2024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F9C63-C601-4377-AF7D-0393B945C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432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528DC-90E3-8116-C2AC-15EF201FFA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FA100F-DD9D-385E-46F6-04D42DB938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DE59F6D-E836-9C8F-ECAF-30D32901B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628" y="0"/>
            <a:ext cx="6447723" cy="674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392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Le p'tit quinquin 2.wav"/>
          </p:stSnd>
        </p:sndAc>
      </p:transition>
    </mc:Choice>
    <mc:Fallback>
      <p:transition spd="slow">
        <p:fade/>
        <p:sndAc>
          <p:stSnd loop="1">
            <p:snd r:embed="rId2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E4BCC7-0FC1-9D16-6AA0-BA3F8F79D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FA2762-68E0-238C-54AD-5D4201775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633861" cy="6810428"/>
          </a:xfrm>
        </p:spPr>
      </p:pic>
    </p:spTree>
    <p:extLst>
      <p:ext uri="{BB962C8B-B14F-4D97-AF65-F5344CB8AC3E}">
        <p14:creationId xmlns:p14="http://schemas.microsoft.com/office/powerpoint/2010/main" val="957226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CA24CC-EB13-C161-DE00-DDC49E942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76A4A9-E4EC-7BB8-FB86-094967DDAC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0392"/>
            <a:ext cx="6958071" cy="6827608"/>
          </a:xfrm>
        </p:spPr>
      </p:pic>
    </p:spTree>
    <p:extLst>
      <p:ext uri="{BB962C8B-B14F-4D97-AF65-F5344CB8AC3E}">
        <p14:creationId xmlns:p14="http://schemas.microsoft.com/office/powerpoint/2010/main" val="1288650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B82F0D-5AB0-F3F0-AD42-9D81FA129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A9F7D3-86CA-913E-5DB9-D258F1831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3758"/>
            <a:ext cx="8377531" cy="6490484"/>
          </a:xfrm>
        </p:spPr>
      </p:pic>
    </p:spTree>
    <p:extLst>
      <p:ext uri="{BB962C8B-B14F-4D97-AF65-F5344CB8AC3E}">
        <p14:creationId xmlns:p14="http://schemas.microsoft.com/office/powerpoint/2010/main" val="3958505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06F852-3810-0C9D-5F80-6D003A515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CC7DF6-1566-B267-D493-1C72B634AF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3632"/>
            <a:ext cx="4752528" cy="6794489"/>
          </a:xfrm>
        </p:spPr>
      </p:pic>
    </p:spTree>
    <p:extLst>
      <p:ext uri="{BB962C8B-B14F-4D97-AF65-F5344CB8AC3E}">
        <p14:creationId xmlns:p14="http://schemas.microsoft.com/office/powerpoint/2010/main" val="4160343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7E1E2-7A12-103F-4F0F-205652157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08F836-99BD-66F6-3B40-0A3E2E4909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0009"/>
            <a:ext cx="5688632" cy="7238022"/>
          </a:xfrm>
        </p:spPr>
      </p:pic>
    </p:spTree>
    <p:extLst>
      <p:ext uri="{BB962C8B-B14F-4D97-AF65-F5344CB8AC3E}">
        <p14:creationId xmlns:p14="http://schemas.microsoft.com/office/powerpoint/2010/main" val="3415391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225AF1-C361-B94F-B7AA-0D0E8B81C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8DBB84-5375-E77D-5562-40797E9FBD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692" y="116632"/>
            <a:ext cx="5214548" cy="6632193"/>
          </a:xfrm>
        </p:spPr>
      </p:pic>
    </p:spTree>
    <p:extLst>
      <p:ext uri="{BB962C8B-B14F-4D97-AF65-F5344CB8AC3E}">
        <p14:creationId xmlns:p14="http://schemas.microsoft.com/office/powerpoint/2010/main" val="111308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41A7EA-0E2E-51C4-86D1-288F2E372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7A9412-E569-4374-323A-BE4518551B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390073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37D3C-F687-107D-627A-06D64CB72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0C476-4190-BF05-38C9-63202F5C3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574064" cy="6821034"/>
          </a:xfrm>
        </p:spPr>
      </p:pic>
    </p:spTree>
    <p:extLst>
      <p:ext uri="{BB962C8B-B14F-4D97-AF65-F5344CB8AC3E}">
        <p14:creationId xmlns:p14="http://schemas.microsoft.com/office/powerpoint/2010/main" val="399113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8D318-AF42-C80B-726F-E7158C2B6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222593-2D04-7DC8-5253-9EADBFDA6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95" y="365125"/>
            <a:ext cx="9507712" cy="6232189"/>
          </a:xfrm>
        </p:spPr>
      </p:pic>
    </p:spTree>
    <p:extLst>
      <p:ext uri="{BB962C8B-B14F-4D97-AF65-F5344CB8AC3E}">
        <p14:creationId xmlns:p14="http://schemas.microsoft.com/office/powerpoint/2010/main" val="4287644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13724F-256D-0947-9418-3793DFEC3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FAD908-B1ED-6327-3CF7-FCACD0651F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567811" cy="6826436"/>
          </a:xfrm>
        </p:spPr>
      </p:pic>
    </p:spTree>
    <p:extLst>
      <p:ext uri="{BB962C8B-B14F-4D97-AF65-F5344CB8AC3E}">
        <p14:creationId xmlns:p14="http://schemas.microsoft.com/office/powerpoint/2010/main" val="3083797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AA7674-4436-DBE5-6312-FCCD6B867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08759F-C549-67BB-43CB-4C77974D05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613579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F096A-4D49-90B5-4B9E-E5A2229DE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74F05-DA32-D04F-0C2A-288DFB82F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228" y="-171400"/>
            <a:ext cx="5441012" cy="6920223"/>
          </a:xfrm>
        </p:spPr>
      </p:pic>
    </p:spTree>
    <p:extLst>
      <p:ext uri="{BB962C8B-B14F-4D97-AF65-F5344CB8AC3E}">
        <p14:creationId xmlns:p14="http://schemas.microsoft.com/office/powerpoint/2010/main" val="1263391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BE75DE-4DD5-6A98-4205-DB4F9264A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6E329-0DB9-959B-103C-72C7B71B32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34838"/>
            <a:ext cx="8927036" cy="5988323"/>
          </a:xfrm>
        </p:spPr>
      </p:pic>
    </p:spTree>
    <p:extLst>
      <p:ext uri="{BB962C8B-B14F-4D97-AF65-F5344CB8AC3E}">
        <p14:creationId xmlns:p14="http://schemas.microsoft.com/office/powerpoint/2010/main" val="128714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C991D3-D58A-7809-00F0-71F5E3B07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A5E6EF-2EDE-6198-DD1A-1840CF45B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6" y="0"/>
            <a:ext cx="5894704" cy="6989769"/>
          </a:xfrm>
        </p:spPr>
      </p:pic>
    </p:spTree>
    <p:extLst>
      <p:ext uri="{BB962C8B-B14F-4D97-AF65-F5344CB8AC3E}">
        <p14:creationId xmlns:p14="http://schemas.microsoft.com/office/powerpoint/2010/main" val="2768253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6A312-1043-B513-9100-437730524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F2B3F9-E333-1D93-38DB-C427F90A1D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72295"/>
            <a:ext cx="5472608" cy="7376576"/>
          </a:xfrm>
        </p:spPr>
      </p:pic>
    </p:spTree>
    <p:extLst>
      <p:ext uri="{BB962C8B-B14F-4D97-AF65-F5344CB8AC3E}">
        <p14:creationId xmlns:p14="http://schemas.microsoft.com/office/powerpoint/2010/main" val="2098569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77E93A-987C-46A8-ABB8-4871E9E3A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7AE24C-0F08-DAFA-CCF9-70FF5689C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45391"/>
            <a:ext cx="4913645" cy="6903391"/>
          </a:xfrm>
        </p:spPr>
      </p:pic>
    </p:spTree>
    <p:extLst>
      <p:ext uri="{BB962C8B-B14F-4D97-AF65-F5344CB8AC3E}">
        <p14:creationId xmlns:p14="http://schemas.microsoft.com/office/powerpoint/2010/main" val="524198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A2C63-1962-B4A7-432F-692A9EB07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07D60A-77BB-1964-F76C-683CFF9417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892"/>
            <a:ext cx="4896544" cy="6795585"/>
          </a:xfrm>
        </p:spPr>
      </p:pic>
    </p:spTree>
    <p:extLst>
      <p:ext uri="{BB962C8B-B14F-4D97-AF65-F5344CB8AC3E}">
        <p14:creationId xmlns:p14="http://schemas.microsoft.com/office/powerpoint/2010/main" val="59293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4A82B-3794-1DF1-BAAB-F7689DFD8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9429B8-4D5C-2530-EF36-3FF11AD23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5612"/>
            <a:ext cx="9151483" cy="6863612"/>
          </a:xfrm>
        </p:spPr>
      </p:pic>
    </p:spTree>
    <p:extLst>
      <p:ext uri="{BB962C8B-B14F-4D97-AF65-F5344CB8AC3E}">
        <p14:creationId xmlns:p14="http://schemas.microsoft.com/office/powerpoint/2010/main" val="400810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D2F97-9A88-3087-1A52-05B1F4CD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5475D6-9812-DAF3-B167-9E88D42E50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112568" cy="6813518"/>
          </a:xfrm>
        </p:spPr>
      </p:pic>
    </p:spTree>
    <p:extLst>
      <p:ext uri="{BB962C8B-B14F-4D97-AF65-F5344CB8AC3E}">
        <p14:creationId xmlns:p14="http://schemas.microsoft.com/office/powerpoint/2010/main" val="240177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D40C3-D8DF-D75D-1462-168023200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156CB4-2B38-FF2A-E023-99F6D2802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52237"/>
            <a:ext cx="6964589" cy="7110237"/>
          </a:xfrm>
        </p:spPr>
      </p:pic>
    </p:spTree>
    <p:extLst>
      <p:ext uri="{BB962C8B-B14F-4D97-AF65-F5344CB8AC3E}">
        <p14:creationId xmlns:p14="http://schemas.microsoft.com/office/powerpoint/2010/main" val="910456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55E66-E348-D12E-3105-1ED5458B1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57BE07-69B8-861E-C53D-81CFBEF5B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8743900" cy="6181452"/>
          </a:xfrm>
        </p:spPr>
      </p:pic>
    </p:spTree>
    <p:extLst>
      <p:ext uri="{BB962C8B-B14F-4D97-AF65-F5344CB8AC3E}">
        <p14:creationId xmlns:p14="http://schemas.microsoft.com/office/powerpoint/2010/main" val="4238764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B021B-3D3A-3B84-82EE-679780DAA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E28EA1-910C-E4A7-CE82-C3CA15F35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32" y="0"/>
            <a:ext cx="5465616" cy="6763701"/>
          </a:xfrm>
        </p:spPr>
      </p:pic>
    </p:spTree>
    <p:extLst>
      <p:ext uri="{BB962C8B-B14F-4D97-AF65-F5344CB8AC3E}">
        <p14:creationId xmlns:p14="http://schemas.microsoft.com/office/powerpoint/2010/main" val="2476334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97477-EEDF-3BC8-F3DF-5B5BC9F07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04F7E9-9352-2F20-93F7-3838B8C32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686" y="0"/>
            <a:ext cx="6252602" cy="6835069"/>
          </a:xfrm>
        </p:spPr>
      </p:pic>
    </p:spTree>
    <p:extLst>
      <p:ext uri="{BB962C8B-B14F-4D97-AF65-F5344CB8AC3E}">
        <p14:creationId xmlns:p14="http://schemas.microsoft.com/office/powerpoint/2010/main" val="2439714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12172-2FBE-BD37-B799-01C9F71B7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9A5D0F-6DF1-E868-7115-91A2A386A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2115"/>
            <a:ext cx="7236224" cy="6874413"/>
          </a:xfrm>
        </p:spPr>
      </p:pic>
    </p:spTree>
    <p:extLst>
      <p:ext uri="{BB962C8B-B14F-4D97-AF65-F5344CB8AC3E}">
        <p14:creationId xmlns:p14="http://schemas.microsoft.com/office/powerpoint/2010/main" val="1380583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EB8BBF-6E83-2D8D-9364-E8DCB0EE6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E002B5-F500-2064-A740-DFACA07C31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85116"/>
            <a:ext cx="7887367" cy="6687767"/>
          </a:xfrm>
        </p:spPr>
      </p:pic>
    </p:spTree>
    <p:extLst>
      <p:ext uri="{BB962C8B-B14F-4D97-AF65-F5344CB8AC3E}">
        <p14:creationId xmlns:p14="http://schemas.microsoft.com/office/powerpoint/2010/main" val="4288479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094C4-80DB-4C3E-8004-BE6447E43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F626A1-0D2E-D82C-043D-23B0262AA7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789" y="0"/>
            <a:ext cx="5716475" cy="6847861"/>
          </a:xfrm>
        </p:spPr>
      </p:pic>
    </p:spTree>
    <p:extLst>
      <p:ext uri="{BB962C8B-B14F-4D97-AF65-F5344CB8AC3E}">
        <p14:creationId xmlns:p14="http://schemas.microsoft.com/office/powerpoint/2010/main" val="362386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29DC1-3F00-915A-4710-26C5764E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818D3D-6C1D-F666-2ADE-DBE5E379F9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345" y="-171400"/>
            <a:ext cx="7702999" cy="6977354"/>
          </a:xfrm>
        </p:spPr>
      </p:pic>
    </p:spTree>
    <p:extLst>
      <p:ext uri="{BB962C8B-B14F-4D97-AF65-F5344CB8AC3E}">
        <p14:creationId xmlns:p14="http://schemas.microsoft.com/office/powerpoint/2010/main" val="86602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17CF1-03A8-E4B8-A392-DE7CC3AB4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01135F-D9DC-6FDF-C000-1207F73CE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6903021" cy="6745539"/>
          </a:xfrm>
        </p:spPr>
      </p:pic>
    </p:spTree>
    <p:extLst>
      <p:ext uri="{BB962C8B-B14F-4D97-AF65-F5344CB8AC3E}">
        <p14:creationId xmlns:p14="http://schemas.microsoft.com/office/powerpoint/2010/main" val="354722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DC94A-65A5-8CBE-8BBC-D0A97AA1C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6557FC-2F69-9543-AA7E-EC38DC9AA7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482" y="0"/>
            <a:ext cx="7238846" cy="6757175"/>
          </a:xfrm>
        </p:spPr>
      </p:pic>
    </p:spTree>
    <p:extLst>
      <p:ext uri="{BB962C8B-B14F-4D97-AF65-F5344CB8AC3E}">
        <p14:creationId xmlns:p14="http://schemas.microsoft.com/office/powerpoint/2010/main" val="3453141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739B3-5084-29C2-3B68-145313F1E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3F2F49-372A-AA8D-DDEA-1DD9811782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902" y="0"/>
            <a:ext cx="6245378" cy="6708439"/>
          </a:xfrm>
        </p:spPr>
      </p:pic>
    </p:spTree>
    <p:extLst>
      <p:ext uri="{BB962C8B-B14F-4D97-AF65-F5344CB8AC3E}">
        <p14:creationId xmlns:p14="http://schemas.microsoft.com/office/powerpoint/2010/main" val="15012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8C155-6871-8C7F-31E2-C2B0008BD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A42C3F-701F-640E-7A9D-B4D22D74A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22" y="0"/>
            <a:ext cx="6003758" cy="6896210"/>
          </a:xfrm>
        </p:spPr>
      </p:pic>
    </p:spTree>
    <p:extLst>
      <p:ext uri="{BB962C8B-B14F-4D97-AF65-F5344CB8AC3E}">
        <p14:creationId xmlns:p14="http://schemas.microsoft.com/office/powerpoint/2010/main" val="3973102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79D78-8DD5-F7B7-A3D6-2ECECDFE1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1F9B54-C542-81A1-BD93-7F32ECA3D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08" y="0"/>
            <a:ext cx="7815752" cy="6835069"/>
          </a:xfrm>
        </p:spPr>
      </p:pic>
    </p:spTree>
    <p:extLst>
      <p:ext uri="{BB962C8B-B14F-4D97-AF65-F5344CB8AC3E}">
        <p14:creationId xmlns:p14="http://schemas.microsoft.com/office/powerpoint/2010/main" val="4162239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84AF03-0CCD-6D70-556D-73D475562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C010E-51E3-232E-A30D-8C2E71F89B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41" y="0"/>
            <a:ext cx="8695699" cy="7347866"/>
          </a:xfrm>
        </p:spPr>
      </p:pic>
    </p:spTree>
    <p:extLst>
      <p:ext uri="{BB962C8B-B14F-4D97-AF65-F5344CB8AC3E}">
        <p14:creationId xmlns:p14="http://schemas.microsoft.com/office/powerpoint/2010/main" val="267371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CAA16-56EE-78A2-CBC6-56D458805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A7C18F-6BF1-3578-FCA1-75F2BCF30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4281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0DA63-3AC5-606F-3678-23FB2C465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15604-2D27-CE4E-08E2-D1F4256E5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26" y="0"/>
            <a:ext cx="5546038" cy="7000917"/>
          </a:xfrm>
        </p:spPr>
      </p:pic>
    </p:spTree>
    <p:extLst>
      <p:ext uri="{BB962C8B-B14F-4D97-AF65-F5344CB8AC3E}">
        <p14:creationId xmlns:p14="http://schemas.microsoft.com/office/powerpoint/2010/main" val="498516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93216D-AC23-B105-E391-D3E5A2163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506742-8B10-7896-9603-BFFA4E009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880"/>
            <a:ext cx="4608511" cy="6737540"/>
          </a:xfrm>
        </p:spPr>
      </p:pic>
    </p:spTree>
    <p:extLst>
      <p:ext uri="{BB962C8B-B14F-4D97-AF65-F5344CB8AC3E}">
        <p14:creationId xmlns:p14="http://schemas.microsoft.com/office/powerpoint/2010/main" val="2809324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AECB48-6E84-A914-470E-F39B3B510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0F9A3A-DAD2-67E8-AB20-9A256BFD72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243836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C75092-CB15-D8D6-8092-954C73C04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D02681-3FFA-6EA8-0B88-98064EC35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42" y="0"/>
            <a:ext cx="5690722" cy="6869979"/>
          </a:xfrm>
        </p:spPr>
      </p:pic>
    </p:spTree>
    <p:extLst>
      <p:ext uri="{BB962C8B-B14F-4D97-AF65-F5344CB8AC3E}">
        <p14:creationId xmlns:p14="http://schemas.microsoft.com/office/powerpoint/2010/main" val="2573211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75ADC9-9464-7EF9-CDA9-F2519C871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1273D4-718A-4D5C-F670-4E886D4BD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303991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E4C08C-73FE-C95A-B5BC-90AD74C67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B77EBE-989D-49FE-BD19-B8DD9DC237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648350" cy="6800023"/>
          </a:xfrm>
        </p:spPr>
      </p:pic>
    </p:spTree>
    <p:extLst>
      <p:ext uri="{BB962C8B-B14F-4D97-AF65-F5344CB8AC3E}">
        <p14:creationId xmlns:p14="http://schemas.microsoft.com/office/powerpoint/2010/main" val="724834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17AF6-B349-A6FC-C334-C0EE71BF0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44F347-4862-7E02-C5BA-5AB59CDE3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214" y="116632"/>
            <a:ext cx="5589050" cy="6757863"/>
          </a:xfrm>
        </p:spPr>
      </p:pic>
    </p:spTree>
    <p:extLst>
      <p:ext uri="{BB962C8B-B14F-4D97-AF65-F5344CB8AC3E}">
        <p14:creationId xmlns:p14="http://schemas.microsoft.com/office/powerpoint/2010/main" val="2823501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EC1A74-C178-A4C5-A505-C43328D1A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475583-60C2-0E8D-2BA3-B17AD261CC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7975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4034068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D7C3D-7F4C-438F-88E8-15A40B987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2FD076-9212-F4B1-EE96-0560EDF6B7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65862"/>
            <a:ext cx="4824536" cy="6979986"/>
          </a:xfrm>
        </p:spPr>
      </p:pic>
    </p:spTree>
    <p:extLst>
      <p:ext uri="{BB962C8B-B14F-4D97-AF65-F5344CB8AC3E}">
        <p14:creationId xmlns:p14="http://schemas.microsoft.com/office/powerpoint/2010/main" val="2615731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82798-A253-7AF6-3943-8AEFF2FBF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94D63-071F-C2D6-F33E-E21D01314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047707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C2B34-E45D-C06C-E3B8-3E813E37C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614CD8-0B9C-BE3C-864E-DF719C1BB6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000" y="365125"/>
            <a:ext cx="7965376" cy="6322518"/>
          </a:xfrm>
        </p:spPr>
      </p:pic>
    </p:spTree>
    <p:extLst>
      <p:ext uri="{BB962C8B-B14F-4D97-AF65-F5344CB8AC3E}">
        <p14:creationId xmlns:p14="http://schemas.microsoft.com/office/powerpoint/2010/main" val="167408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256BF-2747-012D-5E8D-2E93C02EB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B96DF9-1A6C-5BE6-B420-ECFC0369EC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681" y="0"/>
            <a:ext cx="5297567" cy="6915145"/>
          </a:xfrm>
        </p:spPr>
      </p:pic>
    </p:spTree>
    <p:extLst>
      <p:ext uri="{BB962C8B-B14F-4D97-AF65-F5344CB8AC3E}">
        <p14:creationId xmlns:p14="http://schemas.microsoft.com/office/powerpoint/2010/main" val="40317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2D554C-8407-4297-6EA2-04D80EFF6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49EB88-950A-1ECD-B1EF-36DB5C8C86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455274" cy="6927334"/>
          </a:xfrm>
        </p:spPr>
      </p:pic>
    </p:spTree>
    <p:extLst>
      <p:ext uri="{BB962C8B-B14F-4D97-AF65-F5344CB8AC3E}">
        <p14:creationId xmlns:p14="http://schemas.microsoft.com/office/powerpoint/2010/main" val="1502380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9AFCEC-8320-7985-C7BA-14F06F389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9F305C-F822-8797-EC33-7F28912B6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985446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F63470-E690-B3CF-8BD7-E027056B6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F19219-0080-4312-6427-FE26B465CE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105" y="260648"/>
            <a:ext cx="6116191" cy="662781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5011547-4345-0EAC-DF23-96C6C55C16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CECB965-9A17-85F5-59F9-9213DD1B3F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706343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294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N°46</dc:title>
  <dc:creator>Perroquet34740</dc:creator>
  <cp:lastModifiedBy>jean-louis BEYAERT</cp:lastModifiedBy>
  <cp:revision>2</cp:revision>
  <dcterms:created xsi:type="dcterms:W3CDTF">2024-09-07T18:48:58Z</dcterms:created>
  <dcterms:modified xsi:type="dcterms:W3CDTF">2024-09-07T19:15:35Z</dcterms:modified>
</cp:coreProperties>
</file>