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69" autoAdjust="0"/>
    <p:restoredTop sz="94660"/>
  </p:normalViewPr>
  <p:slideViewPr>
    <p:cSldViewPr>
      <p:cViewPr varScale="1">
        <p:scale>
          <a:sx n="96" d="100"/>
          <a:sy n="96" d="100"/>
        </p:scale>
        <p:origin x="9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2A62-A055-475C-9524-E967066FA496}" type="datetimeFigureOut">
              <a:rPr lang="fr-FR" smtClean="0"/>
              <a:t>31/08/2024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77FD1-B526-41D3-BCA6-CF904D825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516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2A62-A055-475C-9524-E967066FA496}" type="datetimeFigureOut">
              <a:rPr lang="fr-FR" smtClean="0"/>
              <a:t>31/08/2024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77FD1-B526-41D3-BCA6-CF904D825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9865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2A62-A055-475C-9524-E967066FA496}" type="datetimeFigureOut">
              <a:rPr lang="fr-FR" smtClean="0"/>
              <a:t>31/08/2024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77FD1-B526-41D3-BCA6-CF904D825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3703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2A62-A055-475C-9524-E967066FA496}" type="datetimeFigureOut">
              <a:rPr lang="fr-FR" smtClean="0"/>
              <a:t>31/08/2024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77FD1-B526-41D3-BCA6-CF904D825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7513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2A62-A055-475C-9524-E967066FA496}" type="datetimeFigureOut">
              <a:rPr lang="fr-FR" smtClean="0"/>
              <a:t>31/08/2024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77FD1-B526-41D3-BCA6-CF904D825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4514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2A62-A055-475C-9524-E967066FA496}" type="datetimeFigureOut">
              <a:rPr lang="fr-FR" smtClean="0"/>
              <a:t>31/08/2024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77FD1-B526-41D3-BCA6-CF904D825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910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2A62-A055-475C-9524-E967066FA496}" type="datetimeFigureOut">
              <a:rPr lang="fr-FR" smtClean="0"/>
              <a:t>31/08/2024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77FD1-B526-41D3-BCA6-CF904D825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6439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2A62-A055-475C-9524-E967066FA496}" type="datetimeFigureOut">
              <a:rPr lang="fr-FR" smtClean="0"/>
              <a:t>31/08/2024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77FD1-B526-41D3-BCA6-CF904D825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8154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2A62-A055-475C-9524-E967066FA496}" type="datetimeFigureOut">
              <a:rPr lang="fr-FR" smtClean="0"/>
              <a:t>31/08/2024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77FD1-B526-41D3-BCA6-CF904D825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1859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2A62-A055-475C-9524-E967066FA496}" type="datetimeFigureOut">
              <a:rPr lang="fr-FR" smtClean="0"/>
              <a:t>31/08/2024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77FD1-B526-41D3-BCA6-CF904D825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572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62A62-A055-475C-9524-E967066FA496}" type="datetimeFigureOut">
              <a:rPr lang="fr-FR" smtClean="0"/>
              <a:t>31/08/2024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77FD1-B526-41D3-BCA6-CF904D825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1496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C62A62-A055-475C-9524-E967066FA496}" type="datetimeFigureOut">
              <a:rPr lang="fr-FR" smtClean="0"/>
              <a:t>31/08/2024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77FD1-B526-41D3-BCA6-CF904D8252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7149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9A79F8-F11B-0752-10B5-89EF51FB775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36B22F9-F3F9-F729-89E2-117C7E4DA41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90C62E5-F67F-5BFB-B5E9-329BC80ECA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900" y="-1"/>
            <a:ext cx="6580460" cy="6755605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5ECBE42-CA2D-1032-AF07-97C663EF4B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137" y="4577952"/>
            <a:ext cx="2275191" cy="20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347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  <p:sndAc>
          <p:stSnd loop="1">
            <p:snd r:embed="rId2" name="Ch'nord.wav"/>
          </p:stSnd>
        </p:sndAc>
      </p:transition>
    </mc:Choice>
    <mc:Fallback>
      <p:transition spd="slow">
        <p:push dir="u"/>
        <p:sndAc>
          <p:stSnd loop="1"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474E8D-F1FF-3272-82B8-EC31DDDF8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E1B00C-4B2B-984A-17B4-D4B89DAC88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888" y="0"/>
            <a:ext cx="6321432" cy="7350504"/>
          </a:xfrm>
        </p:spPr>
      </p:pic>
    </p:spTree>
    <p:extLst>
      <p:ext uri="{BB962C8B-B14F-4D97-AF65-F5344CB8AC3E}">
        <p14:creationId xmlns:p14="http://schemas.microsoft.com/office/powerpoint/2010/main" val="1447046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FE367B-4FF0-D439-F16E-B4DD8C4C8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D03609-6B27-05F3-D5CC-21D6744C6F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99392"/>
            <a:ext cx="6874021" cy="6887089"/>
          </a:xfrm>
        </p:spPr>
      </p:pic>
    </p:spTree>
    <p:extLst>
      <p:ext uri="{BB962C8B-B14F-4D97-AF65-F5344CB8AC3E}">
        <p14:creationId xmlns:p14="http://schemas.microsoft.com/office/powerpoint/2010/main" val="3773562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DD8968-DAF3-4DFB-C1C8-0B7CCF5ED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1D3AE5-883A-3C50-FE0D-8BD03A4B45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455" y="620688"/>
            <a:ext cx="7411090" cy="6044406"/>
          </a:xfrm>
        </p:spPr>
      </p:pic>
    </p:spTree>
    <p:extLst>
      <p:ext uri="{BB962C8B-B14F-4D97-AF65-F5344CB8AC3E}">
        <p14:creationId xmlns:p14="http://schemas.microsoft.com/office/powerpoint/2010/main" val="3427769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B1BF75-B833-DC8E-0F17-A16591F4C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B5E501-99B3-439B-AFBD-372810D76D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045" y="0"/>
            <a:ext cx="6912275" cy="6859711"/>
          </a:xfrm>
        </p:spPr>
      </p:pic>
    </p:spTree>
    <p:extLst>
      <p:ext uri="{BB962C8B-B14F-4D97-AF65-F5344CB8AC3E}">
        <p14:creationId xmlns:p14="http://schemas.microsoft.com/office/powerpoint/2010/main" val="2831278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A6E603-0667-0F93-5BE9-0F502666A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A841D3-C0EA-3845-170E-6E5B4472E1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948" y="0"/>
            <a:ext cx="5680315" cy="6879013"/>
          </a:xfrm>
        </p:spPr>
      </p:pic>
    </p:spTree>
    <p:extLst>
      <p:ext uri="{BB962C8B-B14F-4D97-AF65-F5344CB8AC3E}">
        <p14:creationId xmlns:p14="http://schemas.microsoft.com/office/powerpoint/2010/main" val="2835372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266F45-4CA9-6377-4C60-B0FCCB04F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484712-9E52-2BBF-AC01-9D0EC5191B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229994"/>
            <a:ext cx="8495137" cy="6398012"/>
          </a:xfrm>
        </p:spPr>
      </p:pic>
    </p:spTree>
    <p:extLst>
      <p:ext uri="{BB962C8B-B14F-4D97-AF65-F5344CB8AC3E}">
        <p14:creationId xmlns:p14="http://schemas.microsoft.com/office/powerpoint/2010/main" val="364894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C38AF0-17BD-5C67-1B57-46451BFE8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FB59A3-21CB-A5FB-9A91-8617670450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942" y="0"/>
            <a:ext cx="5197298" cy="6847390"/>
          </a:xfrm>
        </p:spPr>
      </p:pic>
    </p:spTree>
    <p:extLst>
      <p:ext uri="{BB962C8B-B14F-4D97-AF65-F5344CB8AC3E}">
        <p14:creationId xmlns:p14="http://schemas.microsoft.com/office/powerpoint/2010/main" val="635112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3C5A4A-5048-7D24-A30D-4ADB524B6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E2EFB3-57ED-3FBC-9F14-861C5A6DD8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602" y="0"/>
            <a:ext cx="4591613" cy="6939796"/>
          </a:xfrm>
        </p:spPr>
      </p:pic>
    </p:spTree>
    <p:extLst>
      <p:ext uri="{BB962C8B-B14F-4D97-AF65-F5344CB8AC3E}">
        <p14:creationId xmlns:p14="http://schemas.microsoft.com/office/powerpoint/2010/main" val="2809958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44CA5C-F077-297C-473E-8A3CBF593F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1C39A7-4D23-4110-1E59-2DAEF15EDE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734" y="0"/>
            <a:ext cx="5117498" cy="6759596"/>
          </a:xfrm>
        </p:spPr>
      </p:pic>
    </p:spTree>
    <p:extLst>
      <p:ext uri="{BB962C8B-B14F-4D97-AF65-F5344CB8AC3E}">
        <p14:creationId xmlns:p14="http://schemas.microsoft.com/office/powerpoint/2010/main" val="336688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5D0CD0-8A4F-AD5E-F0AB-B279C3C92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219B94-F21C-0DFB-40D8-276A5AD481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537" y="0"/>
            <a:ext cx="6014743" cy="6887111"/>
          </a:xfrm>
        </p:spPr>
      </p:pic>
    </p:spTree>
    <p:extLst>
      <p:ext uri="{BB962C8B-B14F-4D97-AF65-F5344CB8AC3E}">
        <p14:creationId xmlns:p14="http://schemas.microsoft.com/office/powerpoint/2010/main" val="235993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479DE1-10A5-B0F4-FCA5-FEA69B0E2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3D0326-F4F4-C789-D229-6CF3F134D1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305" y="365124"/>
            <a:ext cx="8499143" cy="6918835"/>
          </a:xfrm>
        </p:spPr>
      </p:pic>
    </p:spTree>
    <p:extLst>
      <p:ext uri="{BB962C8B-B14F-4D97-AF65-F5344CB8AC3E}">
        <p14:creationId xmlns:p14="http://schemas.microsoft.com/office/powerpoint/2010/main" val="3852209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D653AD-F516-F492-430C-3CD68C9DE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628DCC-1AC4-8502-B0B4-6EA681D30A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680" y="166343"/>
            <a:ext cx="7566639" cy="6355977"/>
          </a:xfrm>
        </p:spPr>
      </p:pic>
    </p:spTree>
    <p:extLst>
      <p:ext uri="{BB962C8B-B14F-4D97-AF65-F5344CB8AC3E}">
        <p14:creationId xmlns:p14="http://schemas.microsoft.com/office/powerpoint/2010/main" val="2629543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454A8A-2B45-407D-98FD-DCA338283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CE0638-59E6-4CF0-21FD-434F8E0EBB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20659"/>
            <a:ext cx="6393518" cy="6730019"/>
          </a:xfrm>
        </p:spPr>
      </p:pic>
    </p:spTree>
    <p:extLst>
      <p:ext uri="{BB962C8B-B14F-4D97-AF65-F5344CB8AC3E}">
        <p14:creationId xmlns:p14="http://schemas.microsoft.com/office/powerpoint/2010/main" val="1772253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3AAECA-9BD6-FC74-5C36-8AD000C3E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CC9D00-F1FF-D688-4ED5-1CBEC735B0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402" y="116632"/>
            <a:ext cx="6658902" cy="6594504"/>
          </a:xfrm>
        </p:spPr>
      </p:pic>
    </p:spTree>
    <p:extLst>
      <p:ext uri="{BB962C8B-B14F-4D97-AF65-F5344CB8AC3E}">
        <p14:creationId xmlns:p14="http://schemas.microsoft.com/office/powerpoint/2010/main" val="3986370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3415D1-57BA-86B0-3999-91C65D135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364AAE-3F72-4972-35CC-7C9A848DF3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724" y="0"/>
            <a:ext cx="4968551" cy="6852181"/>
          </a:xfrm>
        </p:spPr>
      </p:pic>
    </p:spTree>
    <p:extLst>
      <p:ext uri="{BB962C8B-B14F-4D97-AF65-F5344CB8AC3E}">
        <p14:creationId xmlns:p14="http://schemas.microsoft.com/office/powerpoint/2010/main" val="2809291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CD74E8-864E-A09A-44E7-F9AE1DD07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EA50FAE-F43A-10BA-B6CD-590B37290B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97974"/>
            <a:ext cx="5040560" cy="6955974"/>
          </a:xfrm>
        </p:spPr>
      </p:pic>
    </p:spTree>
    <p:extLst>
      <p:ext uri="{BB962C8B-B14F-4D97-AF65-F5344CB8AC3E}">
        <p14:creationId xmlns:p14="http://schemas.microsoft.com/office/powerpoint/2010/main" val="2134495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4680DC-BB1B-ABC1-FFFC-59A7B34A34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8AD009-30F5-AA70-258D-B461925A84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83912"/>
            <a:ext cx="4824536" cy="6558067"/>
          </a:xfrm>
        </p:spPr>
      </p:pic>
    </p:spTree>
    <p:extLst>
      <p:ext uri="{BB962C8B-B14F-4D97-AF65-F5344CB8AC3E}">
        <p14:creationId xmlns:p14="http://schemas.microsoft.com/office/powerpoint/2010/main" val="187246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7F4613-8EF4-FACE-385F-250BEE4EBB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25834A-F9BA-D7E1-4040-4487D83503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66130"/>
            <a:ext cx="5616624" cy="6820949"/>
          </a:xfrm>
        </p:spPr>
      </p:pic>
    </p:spTree>
    <p:extLst>
      <p:ext uri="{BB962C8B-B14F-4D97-AF65-F5344CB8AC3E}">
        <p14:creationId xmlns:p14="http://schemas.microsoft.com/office/powerpoint/2010/main" val="123811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B3D152-1E0F-C2FE-384F-367D19FA6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D4F09EA-B599-226C-7667-895EEAF62B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73593"/>
            <a:ext cx="4968552" cy="6857736"/>
          </a:xfrm>
        </p:spPr>
      </p:pic>
    </p:spTree>
    <p:extLst>
      <p:ext uri="{BB962C8B-B14F-4D97-AF65-F5344CB8AC3E}">
        <p14:creationId xmlns:p14="http://schemas.microsoft.com/office/powerpoint/2010/main" val="3382692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34DF3C-923D-5AD4-AF3E-CAFF97D3AD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3B65C6F-EA46-A5E1-E72C-5A9BDE719E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240243"/>
            <a:ext cx="7873473" cy="6377514"/>
          </a:xfrm>
        </p:spPr>
      </p:pic>
    </p:spTree>
    <p:extLst>
      <p:ext uri="{BB962C8B-B14F-4D97-AF65-F5344CB8AC3E}">
        <p14:creationId xmlns:p14="http://schemas.microsoft.com/office/powerpoint/2010/main" val="547725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8126A1-BD17-4769-8CC8-0C8F2640C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08A1F8-5977-6C83-273A-9BA1E68DA0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090" y="116632"/>
            <a:ext cx="6190198" cy="6683554"/>
          </a:xfrm>
        </p:spPr>
      </p:pic>
    </p:spTree>
    <p:extLst>
      <p:ext uri="{BB962C8B-B14F-4D97-AF65-F5344CB8AC3E}">
        <p14:creationId xmlns:p14="http://schemas.microsoft.com/office/powerpoint/2010/main" val="619845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1B38A8-6DC7-C474-A385-CFA2287BF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BD8BD4-AC34-DA64-F869-7FAFED7B4E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2191786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883814-0DBC-4988-7C96-892A6E2EA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F4DAA2-23E8-8B7C-8C2D-A16F871CAE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309" y="-99392"/>
            <a:ext cx="5837382" cy="6748420"/>
          </a:xfrm>
        </p:spPr>
      </p:pic>
    </p:spTree>
    <p:extLst>
      <p:ext uri="{BB962C8B-B14F-4D97-AF65-F5344CB8AC3E}">
        <p14:creationId xmlns:p14="http://schemas.microsoft.com/office/powerpoint/2010/main" val="2455369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340499-476A-53F7-6CEB-883873D1A2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E87B89-46D0-B599-8166-8E8B8050E4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273673" cy="6777572"/>
          </a:xfrm>
        </p:spPr>
      </p:pic>
    </p:spTree>
    <p:extLst>
      <p:ext uri="{BB962C8B-B14F-4D97-AF65-F5344CB8AC3E}">
        <p14:creationId xmlns:p14="http://schemas.microsoft.com/office/powerpoint/2010/main" val="2450814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8C4CA2-EA18-6EBD-A260-6947EAA2C4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F2F6B0-6240-9F37-F7C0-95EA5AFA34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7794" y="-3935"/>
            <a:ext cx="6736411" cy="6861935"/>
          </a:xfrm>
        </p:spPr>
      </p:pic>
    </p:spTree>
    <p:extLst>
      <p:ext uri="{BB962C8B-B14F-4D97-AF65-F5344CB8AC3E}">
        <p14:creationId xmlns:p14="http://schemas.microsoft.com/office/powerpoint/2010/main" val="4084781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D91656-2BBC-D14D-0C0F-CEC4A330D4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C862AB0-D5D3-2B23-CE47-6539B316C4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870" y="260648"/>
            <a:ext cx="7326481" cy="6590890"/>
          </a:xfrm>
        </p:spPr>
      </p:pic>
    </p:spTree>
    <p:extLst>
      <p:ext uri="{BB962C8B-B14F-4D97-AF65-F5344CB8AC3E}">
        <p14:creationId xmlns:p14="http://schemas.microsoft.com/office/powerpoint/2010/main" val="482996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CFA1D8-8C46-3DF5-E3F0-DF161B5EF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2B42F1-D966-83AE-9A38-3450408121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968" y="365124"/>
            <a:ext cx="6400335" cy="6351665"/>
          </a:xfrm>
        </p:spPr>
      </p:pic>
    </p:spTree>
    <p:extLst>
      <p:ext uri="{BB962C8B-B14F-4D97-AF65-F5344CB8AC3E}">
        <p14:creationId xmlns:p14="http://schemas.microsoft.com/office/powerpoint/2010/main" val="1537890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DD3F8E-CAB9-3E1E-520F-5E0AD655B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6B21B8-A7FF-7469-E28B-B885A5971B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688" y="116632"/>
            <a:ext cx="6627623" cy="6741025"/>
          </a:xfrm>
        </p:spPr>
      </p:pic>
    </p:spTree>
    <p:extLst>
      <p:ext uri="{BB962C8B-B14F-4D97-AF65-F5344CB8AC3E}">
        <p14:creationId xmlns:p14="http://schemas.microsoft.com/office/powerpoint/2010/main" val="35925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E46C38-0752-95BF-C171-DE18B81B6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475374-144D-CA9E-D551-89427B193B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810" y="0"/>
            <a:ext cx="5706454" cy="6856426"/>
          </a:xfrm>
        </p:spPr>
      </p:pic>
    </p:spTree>
    <p:extLst>
      <p:ext uri="{BB962C8B-B14F-4D97-AF65-F5344CB8AC3E}">
        <p14:creationId xmlns:p14="http://schemas.microsoft.com/office/powerpoint/2010/main" val="3147201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C036AC-318A-51AF-7536-128D6188B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CDA2A5-224C-0F60-39F5-AE52EC6680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202526"/>
            <a:ext cx="7039579" cy="6452947"/>
          </a:xfrm>
        </p:spPr>
      </p:pic>
    </p:spTree>
    <p:extLst>
      <p:ext uri="{BB962C8B-B14F-4D97-AF65-F5344CB8AC3E}">
        <p14:creationId xmlns:p14="http://schemas.microsoft.com/office/powerpoint/2010/main" val="980010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BF30FF-F72C-1E05-D143-09FD4C97E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BD8BC0-4A46-79B4-6C3F-37616BC80C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5128"/>
            <a:ext cx="5722337" cy="6842872"/>
          </a:xfrm>
        </p:spPr>
      </p:pic>
    </p:spTree>
    <p:extLst>
      <p:ext uri="{BB962C8B-B14F-4D97-AF65-F5344CB8AC3E}">
        <p14:creationId xmlns:p14="http://schemas.microsoft.com/office/powerpoint/2010/main" val="1783940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5FECD1-910E-E9B9-C3F5-AF8681586C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BE4556C-657B-54B6-E0BD-E8BD0C886C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632" y="0"/>
            <a:ext cx="5217608" cy="6828482"/>
          </a:xfrm>
        </p:spPr>
      </p:pic>
    </p:spTree>
    <p:extLst>
      <p:ext uri="{BB962C8B-B14F-4D97-AF65-F5344CB8AC3E}">
        <p14:creationId xmlns:p14="http://schemas.microsoft.com/office/powerpoint/2010/main" val="631755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811A7E-2C32-B699-F190-D86441C683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408" y="18864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2C10D6-D32A-B967-B75F-6CAB5FE507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956" y="116632"/>
            <a:ext cx="6217340" cy="6797626"/>
          </a:xfrm>
        </p:spPr>
      </p:pic>
    </p:spTree>
    <p:extLst>
      <p:ext uri="{BB962C8B-B14F-4D97-AF65-F5344CB8AC3E}">
        <p14:creationId xmlns:p14="http://schemas.microsoft.com/office/powerpoint/2010/main" val="399183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BE0D67-B65E-AD21-0A77-021FBB696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F72C84-AC7A-FF48-A066-D9E36B88E6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86822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371E59-30D8-5992-9869-1F3147D47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351798-6A72-0151-B1D9-17FA2DAB25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365125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293859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1A4E53-EACA-C9F9-3121-6459CAF1D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731DC3-DF01-3778-901B-841792398A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65403"/>
            <a:ext cx="6752870" cy="6727194"/>
          </a:xfrm>
        </p:spPr>
      </p:pic>
    </p:spTree>
    <p:extLst>
      <p:ext uri="{BB962C8B-B14F-4D97-AF65-F5344CB8AC3E}">
        <p14:creationId xmlns:p14="http://schemas.microsoft.com/office/powerpoint/2010/main" val="3154243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F827AC-238C-3A62-31EB-EB52370ED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732703E-CEFF-15CD-6BBA-F41220EECF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913473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E112D4-FFC9-9B8E-B3AB-564B629CF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EDBCFA-ACFE-7D91-FA77-A66D05A5E7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024" y="0"/>
            <a:ext cx="5928272" cy="7267441"/>
          </a:xfrm>
        </p:spPr>
      </p:pic>
    </p:spTree>
    <p:extLst>
      <p:ext uri="{BB962C8B-B14F-4D97-AF65-F5344CB8AC3E}">
        <p14:creationId xmlns:p14="http://schemas.microsoft.com/office/powerpoint/2010/main" val="4055509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81E163-9A9F-D976-610E-5F8EC9295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C4F89A-8902-1782-AF7F-BB0B1AFEEB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397" y="0"/>
            <a:ext cx="5149843" cy="6892567"/>
          </a:xfrm>
        </p:spPr>
      </p:pic>
    </p:spTree>
    <p:extLst>
      <p:ext uri="{BB962C8B-B14F-4D97-AF65-F5344CB8AC3E}">
        <p14:creationId xmlns:p14="http://schemas.microsoft.com/office/powerpoint/2010/main" val="3414496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F2F2C8-05A8-641F-75AD-EDDECF316D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A08368-C019-CA74-2CE2-6561BF5444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836" y="0"/>
            <a:ext cx="4860387" cy="6837807"/>
          </a:xfrm>
        </p:spPr>
      </p:pic>
    </p:spTree>
    <p:extLst>
      <p:ext uri="{BB962C8B-B14F-4D97-AF65-F5344CB8AC3E}">
        <p14:creationId xmlns:p14="http://schemas.microsoft.com/office/powerpoint/2010/main" val="481469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07F165-953B-B225-00EF-D5DC3C938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DEE6A96F-4F15-D62C-88E8-6CB49B629B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438" y="-171400"/>
            <a:ext cx="6101842" cy="7108943"/>
          </a:xfrm>
        </p:spPr>
      </p:pic>
    </p:spTree>
    <p:extLst>
      <p:ext uri="{BB962C8B-B14F-4D97-AF65-F5344CB8AC3E}">
        <p14:creationId xmlns:p14="http://schemas.microsoft.com/office/powerpoint/2010/main" val="511133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F83720-83B2-6BF2-E948-AD08ADD7C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6F825C-4DF4-AB00-98C4-B22106F4AE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473" y="0"/>
            <a:ext cx="7415879" cy="6985974"/>
          </a:xfrm>
        </p:spPr>
      </p:pic>
    </p:spTree>
    <p:extLst>
      <p:ext uri="{BB962C8B-B14F-4D97-AF65-F5344CB8AC3E}">
        <p14:creationId xmlns:p14="http://schemas.microsoft.com/office/powerpoint/2010/main" val="1146815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A3AC7E-8223-24BD-EED1-53484E549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CCE9A9-1AF0-47B8-E519-F0DBF772BD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022" y="0"/>
            <a:ext cx="6099265" cy="6958971"/>
          </a:xfrm>
        </p:spPr>
      </p:pic>
    </p:spTree>
    <p:extLst>
      <p:ext uri="{BB962C8B-B14F-4D97-AF65-F5344CB8AC3E}">
        <p14:creationId xmlns:p14="http://schemas.microsoft.com/office/powerpoint/2010/main" val="791876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F1F819-D8BD-9371-153E-8D3B60FF96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8D4AC6-7CF9-76CE-5B8A-13A0E990C4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095" y="0"/>
            <a:ext cx="6196193" cy="6879424"/>
          </a:xfrm>
        </p:spPr>
      </p:pic>
    </p:spTree>
    <p:extLst>
      <p:ext uri="{BB962C8B-B14F-4D97-AF65-F5344CB8AC3E}">
        <p14:creationId xmlns:p14="http://schemas.microsoft.com/office/powerpoint/2010/main" val="212052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9F2402-A3AF-A11B-AB0F-E76AD9AA8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88A833-1456-4EFA-98E1-E290FFD0C2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205" y="116632"/>
            <a:ext cx="7255589" cy="686126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4C034AE-F3D3-07B3-8BEF-A50C117A86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560050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68BDB78-A996-CB86-70C3-F97F615154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09" y="5661248"/>
            <a:ext cx="1923619" cy="108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019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45</TotalTime>
  <Words>0</Words>
  <Application>Microsoft Office PowerPoint</Application>
  <PresentationFormat>Grand écran</PresentationFormat>
  <Paragraphs>0</Paragraphs>
  <Slides>46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46</vt:i4>
      </vt:variant>
    </vt:vector>
  </HeadingPairs>
  <TitlesOfParts>
    <vt:vector size="5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N°45</dc:title>
  <dc:creator>jean-louis BEYAERT</dc:creator>
  <cp:lastModifiedBy>jean-louis BEYAERT</cp:lastModifiedBy>
  <cp:revision>4</cp:revision>
  <dcterms:created xsi:type="dcterms:W3CDTF">2024-08-31T18:18:32Z</dcterms:created>
  <dcterms:modified xsi:type="dcterms:W3CDTF">2024-08-31T19:03:59Z</dcterms:modified>
</cp:coreProperties>
</file>