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  <p:sldId id="296" r:id="rId42"/>
    <p:sldId id="297" r:id="rId43"/>
    <p:sldId id="298" r:id="rId44"/>
    <p:sldId id="299" r:id="rId45"/>
    <p:sldId id="300" r:id="rId46"/>
    <p:sldId id="301" r:id="rId47"/>
  </p:sldIdLst>
  <p:sldSz cx="12192000" cy="6858000"/>
  <p:notesSz cx="6858000" cy="9144000"/>
  <p:defaultTextStyle>
    <a:defPPr>
      <a:defRPr lang="fr-F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7028" autoAdjust="0"/>
    <p:restoredTop sz="94660"/>
  </p:normalViewPr>
  <p:slideViewPr>
    <p:cSldViewPr>
      <p:cViewPr varScale="1">
        <p:scale>
          <a:sx n="79" d="100"/>
          <a:sy n="79" d="100"/>
        </p:scale>
        <p:origin x="168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presProps" Target="presProps.xml"/><Relationship Id="rId8" Type="http://schemas.openxmlformats.org/officeDocument/2006/relationships/slide" Target="slides/slide7.xml"/><Relationship Id="rId51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42493BDF-3F7B-D831-5F5A-26D9A60E238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2B2B2BCA-9101-45BB-B12B-0EA1481F0A17}" type="datetimeFigureOut">
              <a:rPr lang="fr-FR" smtClean="0"/>
              <a:t>12/08/2024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9D465DF6-0E44-C270-5CE4-79898DE99C1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A42C2CC2-9EC9-6086-EB7C-5D0C77F3F43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F434BC8-AFA4-4B9E-859B-A648DF52611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8822114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 advTm="0">
        <p15:prstTrans prst="airplane"/>
      </p:transition>
    </mc:Choice>
    <mc:Fallback>
      <p:transition spd="slow" advTm="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A771F8E5-E290-1E2A-77B0-FF06DDCFF76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2B2B2BCA-9101-45BB-B12B-0EA1481F0A17}" type="datetimeFigureOut">
              <a:rPr lang="fr-FR" smtClean="0"/>
              <a:t>12/08/2024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660A7818-EF12-27E9-FDFA-257BCFC06A2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F9E244D4-47AA-73AF-9CDC-6B584FCACD5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F434BC8-AFA4-4B9E-859B-A648DF52611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8245576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 advTm="0">
        <p15:prstTrans prst="airplane"/>
      </p:transition>
    </mc:Choice>
    <mc:Fallback>
      <p:transition spd="slow" advTm="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4BE8C091-0936-5A69-7035-D0B50BBE80F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2B2B2BCA-9101-45BB-B12B-0EA1481F0A17}" type="datetimeFigureOut">
              <a:rPr lang="fr-FR" smtClean="0"/>
              <a:t>12/08/2024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A97D2546-1107-4002-F2AD-AC0A4DA9F26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C57C532D-42B9-2A08-21F6-E067C98CAE2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F434BC8-AFA4-4B9E-859B-A648DF52611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9290158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 advTm="0">
        <p15:prstTrans prst="airplane"/>
      </p:transition>
    </mc:Choice>
    <mc:Fallback>
      <p:transition spd="slow" advTm="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3">
            <a:extLst>
              <a:ext uri="{FF2B5EF4-FFF2-40B4-BE49-F238E27FC236}">
                <a16:creationId xmlns:a16="http://schemas.microsoft.com/office/drawing/2014/main" id="{4084F7C8-5D1B-1969-475D-958DD5F4341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2B2B2BCA-9101-45BB-B12B-0EA1481F0A17}" type="datetimeFigureOut">
              <a:rPr lang="fr-FR" smtClean="0"/>
              <a:t>12/08/2024</a:t>
            </a:fld>
            <a:endParaRPr lang="fr-FR"/>
          </a:p>
        </p:txBody>
      </p:sp>
      <p:sp>
        <p:nvSpPr>
          <p:cNvPr id="6" name="Espace réservé du pied de page 4">
            <a:extLst>
              <a:ext uri="{FF2B5EF4-FFF2-40B4-BE49-F238E27FC236}">
                <a16:creationId xmlns:a16="http://schemas.microsoft.com/office/drawing/2014/main" id="{84057BCB-AC60-6158-71E8-BD48A364379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7" name="Espace réservé du numéro de diapositive 5">
            <a:extLst>
              <a:ext uri="{FF2B5EF4-FFF2-40B4-BE49-F238E27FC236}">
                <a16:creationId xmlns:a16="http://schemas.microsoft.com/office/drawing/2014/main" id="{9262C38D-A813-6B7A-C0D3-36263D29B42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F434BC8-AFA4-4B9E-859B-A648DF52611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4862443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 advTm="0">
        <p15:prstTrans prst="airplane"/>
      </p:transition>
    </mc:Choice>
    <mc:Fallback>
      <p:transition spd="slow" advTm="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3">
            <a:extLst>
              <a:ext uri="{FF2B5EF4-FFF2-40B4-BE49-F238E27FC236}">
                <a16:creationId xmlns:a16="http://schemas.microsoft.com/office/drawing/2014/main" id="{185EDE39-C220-706D-F762-50DC8ECE331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2B2B2BCA-9101-45BB-B12B-0EA1481F0A17}" type="datetimeFigureOut">
              <a:rPr lang="fr-FR" smtClean="0"/>
              <a:t>12/08/2024</a:t>
            </a:fld>
            <a:endParaRPr lang="fr-FR"/>
          </a:p>
        </p:txBody>
      </p:sp>
      <p:sp>
        <p:nvSpPr>
          <p:cNvPr id="8" name="Espace réservé du pied de page 4">
            <a:extLst>
              <a:ext uri="{FF2B5EF4-FFF2-40B4-BE49-F238E27FC236}">
                <a16:creationId xmlns:a16="http://schemas.microsoft.com/office/drawing/2014/main" id="{4DE82CB9-CDAF-69CE-B506-030DB1201D0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9" name="Espace réservé du numéro de diapositive 5">
            <a:extLst>
              <a:ext uri="{FF2B5EF4-FFF2-40B4-BE49-F238E27FC236}">
                <a16:creationId xmlns:a16="http://schemas.microsoft.com/office/drawing/2014/main" id="{C3988CB1-BFB6-8D8D-96F4-88D0C0FADBD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F434BC8-AFA4-4B9E-859B-A648DF52611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9199067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 advTm="0">
        <p15:prstTrans prst="airplane"/>
      </p:transition>
    </mc:Choice>
    <mc:Fallback>
      <p:transition spd="slow" advTm="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3">
            <a:extLst>
              <a:ext uri="{FF2B5EF4-FFF2-40B4-BE49-F238E27FC236}">
                <a16:creationId xmlns:a16="http://schemas.microsoft.com/office/drawing/2014/main" id="{AA4A1D9D-A1A0-2D10-3A49-32E5C84736C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2B2B2BCA-9101-45BB-B12B-0EA1481F0A17}" type="datetimeFigureOut">
              <a:rPr lang="fr-FR" smtClean="0"/>
              <a:t>12/08/2024</a:t>
            </a:fld>
            <a:endParaRPr lang="fr-FR"/>
          </a:p>
        </p:txBody>
      </p:sp>
      <p:sp>
        <p:nvSpPr>
          <p:cNvPr id="4" name="Espace réservé du pied de page 4">
            <a:extLst>
              <a:ext uri="{FF2B5EF4-FFF2-40B4-BE49-F238E27FC236}">
                <a16:creationId xmlns:a16="http://schemas.microsoft.com/office/drawing/2014/main" id="{0A4BCE1B-57F2-63EE-7345-D62D5741EE7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5" name="Espace réservé du numéro de diapositive 5">
            <a:extLst>
              <a:ext uri="{FF2B5EF4-FFF2-40B4-BE49-F238E27FC236}">
                <a16:creationId xmlns:a16="http://schemas.microsoft.com/office/drawing/2014/main" id="{676B07D1-30AD-A5B4-F5BA-45C03BB417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F434BC8-AFA4-4B9E-859B-A648DF52611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2211574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 advTm="0">
        <p15:prstTrans prst="airplane"/>
      </p:transition>
    </mc:Choice>
    <mc:Fallback>
      <p:transition spd="slow" advTm="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3">
            <a:extLst>
              <a:ext uri="{FF2B5EF4-FFF2-40B4-BE49-F238E27FC236}">
                <a16:creationId xmlns:a16="http://schemas.microsoft.com/office/drawing/2014/main" id="{8636AE95-AD5B-D3EE-B2C9-B4E842D24C7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2B2B2BCA-9101-45BB-B12B-0EA1481F0A17}" type="datetimeFigureOut">
              <a:rPr lang="fr-FR" smtClean="0"/>
              <a:t>12/08/2024</a:t>
            </a:fld>
            <a:endParaRPr lang="fr-FR"/>
          </a:p>
        </p:txBody>
      </p:sp>
      <p:sp>
        <p:nvSpPr>
          <p:cNvPr id="3" name="Espace réservé du pied de page 4">
            <a:extLst>
              <a:ext uri="{FF2B5EF4-FFF2-40B4-BE49-F238E27FC236}">
                <a16:creationId xmlns:a16="http://schemas.microsoft.com/office/drawing/2014/main" id="{7083E842-204C-3D73-C82E-1EAE0D871C0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4" name="Espace réservé du numéro de diapositive 5">
            <a:extLst>
              <a:ext uri="{FF2B5EF4-FFF2-40B4-BE49-F238E27FC236}">
                <a16:creationId xmlns:a16="http://schemas.microsoft.com/office/drawing/2014/main" id="{4A8A3DC8-66ED-FF50-6784-F63FB93753E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F434BC8-AFA4-4B9E-859B-A648DF52611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8929297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 advTm="0">
        <p15:prstTrans prst="airplane"/>
      </p:transition>
    </mc:Choice>
    <mc:Fallback>
      <p:transition spd="slow" advTm="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3">
            <a:extLst>
              <a:ext uri="{FF2B5EF4-FFF2-40B4-BE49-F238E27FC236}">
                <a16:creationId xmlns:a16="http://schemas.microsoft.com/office/drawing/2014/main" id="{E2343312-DA6A-C89D-BA49-2259C02FE5B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2B2B2BCA-9101-45BB-B12B-0EA1481F0A17}" type="datetimeFigureOut">
              <a:rPr lang="fr-FR" smtClean="0"/>
              <a:t>12/08/2024</a:t>
            </a:fld>
            <a:endParaRPr lang="fr-FR"/>
          </a:p>
        </p:txBody>
      </p:sp>
      <p:sp>
        <p:nvSpPr>
          <p:cNvPr id="6" name="Espace réservé du pied de page 4">
            <a:extLst>
              <a:ext uri="{FF2B5EF4-FFF2-40B4-BE49-F238E27FC236}">
                <a16:creationId xmlns:a16="http://schemas.microsoft.com/office/drawing/2014/main" id="{D8739C54-5DCB-BF6D-F9BD-A57CE382E9D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7" name="Espace réservé du numéro de diapositive 5">
            <a:extLst>
              <a:ext uri="{FF2B5EF4-FFF2-40B4-BE49-F238E27FC236}">
                <a16:creationId xmlns:a16="http://schemas.microsoft.com/office/drawing/2014/main" id="{5EB99262-785C-7EF9-97AD-32E27994500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F434BC8-AFA4-4B9E-859B-A648DF52611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3606611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 advTm="0">
        <p15:prstTrans prst="airplane"/>
      </p:transition>
    </mc:Choice>
    <mc:Fallback>
      <p:transition spd="slow" advTm="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fr-FR" noProof="0"/>
              <a:t>Cliquez sur l'icône pour ajouter une image</a:t>
            </a:r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3">
            <a:extLst>
              <a:ext uri="{FF2B5EF4-FFF2-40B4-BE49-F238E27FC236}">
                <a16:creationId xmlns:a16="http://schemas.microsoft.com/office/drawing/2014/main" id="{ECBA6C64-202B-2BBC-6C44-433C8C27244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2B2B2BCA-9101-45BB-B12B-0EA1481F0A17}" type="datetimeFigureOut">
              <a:rPr lang="fr-FR" smtClean="0"/>
              <a:t>12/08/2024</a:t>
            </a:fld>
            <a:endParaRPr lang="fr-FR"/>
          </a:p>
        </p:txBody>
      </p:sp>
      <p:sp>
        <p:nvSpPr>
          <p:cNvPr id="6" name="Espace réservé du pied de page 4">
            <a:extLst>
              <a:ext uri="{FF2B5EF4-FFF2-40B4-BE49-F238E27FC236}">
                <a16:creationId xmlns:a16="http://schemas.microsoft.com/office/drawing/2014/main" id="{FD700E63-22F4-46A7-67DE-BE58829800E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7" name="Espace réservé du numéro de diapositive 5">
            <a:extLst>
              <a:ext uri="{FF2B5EF4-FFF2-40B4-BE49-F238E27FC236}">
                <a16:creationId xmlns:a16="http://schemas.microsoft.com/office/drawing/2014/main" id="{8B9CDD84-4EBA-BF91-AB41-D7AA1FCF819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F434BC8-AFA4-4B9E-859B-A648DF52611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0479280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 advTm="0">
        <p15:prstTrans prst="airplane"/>
      </p:transition>
    </mc:Choice>
    <mc:Fallback>
      <p:transition spd="slow" advTm="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B8A60907-F68E-FEEF-1B99-B281D84C96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2B2B2BCA-9101-45BB-B12B-0EA1481F0A17}" type="datetimeFigureOut">
              <a:rPr lang="fr-FR" smtClean="0"/>
              <a:t>12/08/2024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41C8E76B-E0AC-0B9F-A379-8AC72AE8E5E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307F0A9F-9C3A-C39A-508C-C260EAC9448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F434BC8-AFA4-4B9E-859B-A648DF52611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7302056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 advTm="0">
        <p15:prstTrans prst="airplane"/>
      </p:transition>
    </mc:Choice>
    <mc:Fallback>
      <p:transition spd="slow" advTm="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5F730A15-F032-B45D-873B-8FCC795E338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2B2B2BCA-9101-45BB-B12B-0EA1481F0A17}" type="datetimeFigureOut">
              <a:rPr lang="fr-FR" smtClean="0"/>
              <a:t>12/08/2024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B0B1DDA9-B5F5-9FCE-8FA3-4D8ACA87015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B39810AD-4FCB-D27B-C1EF-0054C8767CA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F434BC8-AFA4-4B9E-859B-A648DF52611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5957041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 advTm="0">
        <p15:prstTrans prst="airplane"/>
      </p:transition>
    </mc:Choice>
    <mc:Fallback>
      <p:transition spd="slow" advTm="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Espace réservé du titre 1">
            <a:extLst>
              <a:ext uri="{FF2B5EF4-FFF2-40B4-BE49-F238E27FC236}">
                <a16:creationId xmlns:a16="http://schemas.microsoft.com/office/drawing/2014/main" id="{39AE1506-1C46-BA86-0EF1-9670D9D2E14A}"/>
              </a:ext>
            </a:extLst>
          </p:cNvPr>
          <p:cNvSpPr>
            <a:spLocks noGrp="1"/>
          </p:cNvSpPr>
          <p:nvPr>
            <p:ph type="title"/>
          </p:nvPr>
        </p:nvSpPr>
        <p:spPr bwMode="auto"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FR" altLang="fr-FR"/>
              <a:t>Modifiez le style du titre</a:t>
            </a:r>
          </a:p>
        </p:txBody>
      </p:sp>
      <p:sp>
        <p:nvSpPr>
          <p:cNvPr id="1027" name="Espace réservé du texte 2">
            <a:extLst>
              <a:ext uri="{FF2B5EF4-FFF2-40B4-BE49-F238E27FC236}">
                <a16:creationId xmlns:a16="http://schemas.microsoft.com/office/drawing/2014/main" id="{ED2576CE-B58F-CFD2-DC19-FEE7F7EB290E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altLang="fr-FR"/>
              <a:t>Cliquez pour modifier les styles du texte du masque</a:t>
            </a:r>
          </a:p>
          <a:p>
            <a:pPr lvl="1"/>
            <a:r>
              <a:rPr lang="fr-FR" altLang="fr-FR"/>
              <a:t>Deuxième niveau</a:t>
            </a:r>
          </a:p>
          <a:p>
            <a:pPr lvl="2"/>
            <a:r>
              <a:rPr lang="fr-FR" altLang="fr-FR"/>
              <a:t>Troisième niveau</a:t>
            </a:r>
          </a:p>
          <a:p>
            <a:pPr lvl="3"/>
            <a:r>
              <a:rPr lang="fr-FR" altLang="fr-FR"/>
              <a:t>Quatrième niveau</a:t>
            </a:r>
          </a:p>
          <a:p>
            <a:pPr lvl="4"/>
            <a:r>
              <a:rPr lang="fr-FR" alt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0049909F-C693-7BE5-811B-C5A8F85F93F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fld id="{2B2B2BCA-9101-45BB-B12B-0EA1481F0A17}" type="datetimeFigureOut">
              <a:rPr lang="fr-FR" smtClean="0"/>
              <a:t>12/08/2024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0E86EEA6-85F9-615F-9C20-4E6AFE67AAA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A2E8D6DE-5A56-85F6-10AE-5573862F73D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rgbClr val="898989"/>
                </a:solidFill>
                <a:latin typeface="Calibri" panose="020F0502020204030204" pitchFamily="34" charset="0"/>
              </a:defRPr>
            </a:lvl1pPr>
          </a:lstStyle>
          <a:p>
            <a:fld id="{2F434BC8-AFA4-4B9E-859B-A648DF52611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34438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 advTm="0">
        <p15:prstTrans prst="airplane"/>
      </p:transition>
    </mc:Choice>
    <mc:Fallback>
      <p:transition spd="slow" advTm="0">
        <p:fade/>
      </p:transition>
    </mc:Fallback>
  </mc:AlternateContent>
  <p:txStyles>
    <p:titleStyle>
      <a:lvl1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2pPr>
      <a:lvl3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3pPr>
      <a:lvl4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4pPr>
      <a:lvl5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5pPr>
      <a:lvl6pPr marL="4572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6pPr>
      <a:lvl7pPr marL="9144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7pPr>
      <a:lvl8pPr marL="13716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8pPr>
      <a:lvl9pPr marL="18288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9pPr>
    </p:titleStyle>
    <p:bodyStyle>
      <a:lvl1pPr marL="228600" indent="-228600" algn="l" rtl="0" eaLnBrk="1" fontAlgn="base" hangingPunct="1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rtl="0" eaLnBrk="1" fontAlgn="base" hangingPunct="1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GIF"/><Relationship Id="rId2" Type="http://schemas.openxmlformats.org/officeDocument/2006/relationships/image" Target="../media/image47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9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482DEE3-8685-E88B-C7C5-0FED389C1970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4993705B-43E4-7357-8498-DEA024BCBACB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Image 4">
            <a:extLst>
              <a:ext uri="{FF2B5EF4-FFF2-40B4-BE49-F238E27FC236}">
                <a16:creationId xmlns:a16="http://schemas.microsoft.com/office/drawing/2014/main" id="{832B0236-7DD8-7498-7D23-18BB0CE279F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87310" y="116632"/>
            <a:ext cx="5413765" cy="6165105"/>
          </a:xfrm>
          <a:prstGeom prst="rect">
            <a:avLst/>
          </a:prstGeom>
        </p:spPr>
      </p:pic>
      <p:pic>
        <p:nvPicPr>
          <p:cNvPr id="7" name="Image 6">
            <a:extLst>
              <a:ext uri="{FF2B5EF4-FFF2-40B4-BE49-F238E27FC236}">
                <a16:creationId xmlns:a16="http://schemas.microsoft.com/office/drawing/2014/main" id="{F2F35B92-F316-8E7A-6173-9FA3AF94011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2275" y="5063770"/>
            <a:ext cx="1609725" cy="14287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9667512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 advTm="0">
        <p15:prstTrans prst="airplane"/>
        <p:sndAc>
          <p:stSnd loop="1">
            <p:snd r:embed="rId2" name="Le P'tit Quinquin.wav"/>
          </p:stSnd>
        </p:sndAc>
      </p:transition>
    </mc:Choice>
    <mc:Fallback>
      <p:transition spd="slow" advTm="0">
        <p:fade/>
        <p:sndAc>
          <p:stSnd loop="1">
            <p:snd r:embed="rId2" name="Le P'tit Quinquin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B930469-B04C-1EEE-131A-23C9295C25F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8" name="Espace réservé du contenu 7">
            <a:extLst>
              <a:ext uri="{FF2B5EF4-FFF2-40B4-BE49-F238E27FC236}">
                <a16:creationId xmlns:a16="http://schemas.microsoft.com/office/drawing/2014/main" id="{4767D981-CF3E-FBEC-67B4-E6F0939C34F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23592" y="188640"/>
            <a:ext cx="6770414" cy="6760959"/>
          </a:xfrm>
        </p:spPr>
      </p:pic>
    </p:spTree>
    <p:extLst>
      <p:ext uri="{BB962C8B-B14F-4D97-AF65-F5344CB8AC3E}">
        <p14:creationId xmlns:p14="http://schemas.microsoft.com/office/powerpoint/2010/main" val="53546581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 advTm="0">
        <p15:prstTrans prst="airplane"/>
      </p:transition>
    </mc:Choice>
    <mc:Fallback>
      <p:transition spd="slow" advTm="0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D397C8D-CF2C-B429-D969-151029A6BA0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0B3ABA2-27BF-8A3A-CE99-E8A3C25B6E0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17669" y="-128353"/>
            <a:ext cx="8556662" cy="7114706"/>
          </a:xfrm>
        </p:spPr>
      </p:pic>
    </p:spTree>
    <p:extLst>
      <p:ext uri="{BB962C8B-B14F-4D97-AF65-F5344CB8AC3E}">
        <p14:creationId xmlns:p14="http://schemas.microsoft.com/office/powerpoint/2010/main" val="265925422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 advTm="0">
        <p15:prstTrans prst="airplane"/>
      </p:transition>
    </mc:Choice>
    <mc:Fallback>
      <p:transition spd="slow" advTm="0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F300F19-DF47-4866-D1AB-0BE109A0242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32247D1-E10C-FDC8-0916-94A51F91DA3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76468" y="0"/>
            <a:ext cx="6039812" cy="6866555"/>
          </a:xfrm>
        </p:spPr>
      </p:pic>
    </p:spTree>
    <p:extLst>
      <p:ext uri="{BB962C8B-B14F-4D97-AF65-F5344CB8AC3E}">
        <p14:creationId xmlns:p14="http://schemas.microsoft.com/office/powerpoint/2010/main" val="346967610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 advTm="0">
        <p15:prstTrans prst="airplane"/>
      </p:transition>
    </mc:Choice>
    <mc:Fallback>
      <p:transition spd="slow" advTm="0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535376C-DB1F-20FD-D2B7-CAF050DDADC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273DB322-ACD6-DF64-8412-CFD0DA90EB9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4706" y="0"/>
            <a:ext cx="6881614" cy="6881614"/>
          </a:xfrm>
        </p:spPr>
      </p:pic>
    </p:spTree>
    <p:extLst>
      <p:ext uri="{BB962C8B-B14F-4D97-AF65-F5344CB8AC3E}">
        <p14:creationId xmlns:p14="http://schemas.microsoft.com/office/powerpoint/2010/main" val="133922970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 advTm="0">
        <p15:prstTrans prst="airplane"/>
      </p:transition>
    </mc:Choice>
    <mc:Fallback>
      <p:transition spd="slow" advTm="0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65C0E74-944B-3557-4E66-5A100B2681E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43AE3642-0D9B-7181-DBB6-072950F2FD7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71464" y="-95074"/>
            <a:ext cx="9223491" cy="6917618"/>
          </a:xfrm>
        </p:spPr>
      </p:pic>
    </p:spTree>
    <p:extLst>
      <p:ext uri="{BB962C8B-B14F-4D97-AF65-F5344CB8AC3E}">
        <p14:creationId xmlns:p14="http://schemas.microsoft.com/office/powerpoint/2010/main" val="51534018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 advTm="0">
        <p15:prstTrans prst="airplane"/>
      </p:transition>
    </mc:Choice>
    <mc:Fallback>
      <p:transition spd="slow" advTm="0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28D81C1-BFD2-9930-4BDE-9B07AD81843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B1036BCA-59DA-E014-B862-916658DB758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76690" y="-1179512"/>
            <a:ext cx="6038620" cy="8592505"/>
          </a:xfrm>
        </p:spPr>
      </p:pic>
    </p:spTree>
    <p:extLst>
      <p:ext uri="{BB962C8B-B14F-4D97-AF65-F5344CB8AC3E}">
        <p14:creationId xmlns:p14="http://schemas.microsoft.com/office/powerpoint/2010/main" val="205118307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 advTm="0">
        <p15:prstTrans prst="airplane"/>
      </p:transition>
    </mc:Choice>
    <mc:Fallback>
      <p:transition spd="slow" advTm="0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C564D4C-57F4-1BB9-8D4E-A7D9000634E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FE251FD8-6F80-9DEA-F411-626BD3DEEC7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92095" y="0"/>
            <a:ext cx="6268201" cy="6959372"/>
          </a:xfrm>
        </p:spPr>
      </p:pic>
    </p:spTree>
    <p:extLst>
      <p:ext uri="{BB962C8B-B14F-4D97-AF65-F5344CB8AC3E}">
        <p14:creationId xmlns:p14="http://schemas.microsoft.com/office/powerpoint/2010/main" val="164977852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 advTm="0">
        <p15:prstTrans prst="airplane"/>
      </p:transition>
    </mc:Choice>
    <mc:Fallback>
      <p:transition spd="slow" advTm="0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D1E95EE-5F10-00C6-7082-9560EAEA8A8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7D79CC2A-8489-D707-1AD5-9DFB78EC1CF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79526" y="0"/>
            <a:ext cx="5520730" cy="6867789"/>
          </a:xfrm>
        </p:spPr>
      </p:pic>
    </p:spTree>
    <p:extLst>
      <p:ext uri="{BB962C8B-B14F-4D97-AF65-F5344CB8AC3E}">
        <p14:creationId xmlns:p14="http://schemas.microsoft.com/office/powerpoint/2010/main" val="392389596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 advTm="0">
        <p15:prstTrans prst="airplane"/>
      </p:transition>
    </mc:Choice>
    <mc:Fallback>
      <p:transition spd="slow" advTm="0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997DDC1-E9D3-3D64-E257-37F361B9B7B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F7AC0146-CAB9-8619-6A13-420C893D81E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37572" y="0"/>
            <a:ext cx="4846659" cy="7030422"/>
          </a:xfrm>
        </p:spPr>
      </p:pic>
    </p:spTree>
    <p:extLst>
      <p:ext uri="{BB962C8B-B14F-4D97-AF65-F5344CB8AC3E}">
        <p14:creationId xmlns:p14="http://schemas.microsoft.com/office/powerpoint/2010/main" val="101362000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 advTm="0">
        <p15:prstTrans prst="airplane"/>
      </p:transition>
    </mc:Choice>
    <mc:Fallback>
      <p:transition spd="slow" advTm="0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1C6CB1F-C6E5-F966-414E-27432BFB8B3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79F28170-BA5F-5111-A6DE-3EBAD144A10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11338" y="116632"/>
            <a:ext cx="6836990" cy="6836990"/>
          </a:xfrm>
        </p:spPr>
      </p:pic>
    </p:spTree>
    <p:extLst>
      <p:ext uri="{BB962C8B-B14F-4D97-AF65-F5344CB8AC3E}">
        <p14:creationId xmlns:p14="http://schemas.microsoft.com/office/powerpoint/2010/main" val="21396669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 advTm="0">
        <p15:prstTrans prst="airplane"/>
      </p:transition>
    </mc:Choice>
    <mc:Fallback>
      <p:transition spd="slow" advTm="0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808D068-D8DE-4B4F-6A50-0B86A2C9CD9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2EC1B6E-DCAB-B4FE-B5FC-C7A007B91EB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19536" y="-28232"/>
            <a:ext cx="7435892" cy="6856289"/>
          </a:xfrm>
        </p:spPr>
      </p:pic>
    </p:spTree>
    <p:extLst>
      <p:ext uri="{BB962C8B-B14F-4D97-AF65-F5344CB8AC3E}">
        <p14:creationId xmlns:p14="http://schemas.microsoft.com/office/powerpoint/2010/main" val="253635889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 advTm="0">
        <p15:prstTrans prst="airplane"/>
      </p:transition>
    </mc:Choice>
    <mc:Fallback>
      <p:transition spd="slow" advTm="0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DEF4BAA-0FDA-F5D9-D033-71DA2D09D3E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93D6EF51-6621-E399-B3F5-04B33E4D333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00620" y="0"/>
            <a:ext cx="5199636" cy="7185679"/>
          </a:xfrm>
        </p:spPr>
      </p:pic>
    </p:spTree>
    <p:extLst>
      <p:ext uri="{BB962C8B-B14F-4D97-AF65-F5344CB8AC3E}">
        <p14:creationId xmlns:p14="http://schemas.microsoft.com/office/powerpoint/2010/main" val="175934101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 advTm="0">
        <p15:prstTrans prst="airplane"/>
      </p:transition>
    </mc:Choice>
    <mc:Fallback>
      <p:transition spd="slow" advTm="0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D817C3E-2870-0A19-B848-0162C27494D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B9EFAD72-0296-9CA1-6B76-98AFD39A1D2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06397" y="0"/>
            <a:ext cx="5077835" cy="6796191"/>
          </a:xfrm>
        </p:spPr>
      </p:pic>
    </p:spTree>
    <p:extLst>
      <p:ext uri="{BB962C8B-B14F-4D97-AF65-F5344CB8AC3E}">
        <p14:creationId xmlns:p14="http://schemas.microsoft.com/office/powerpoint/2010/main" val="115912393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 advTm="0">
        <p15:prstTrans prst="airplane"/>
      </p:transition>
    </mc:Choice>
    <mc:Fallback>
      <p:transition spd="slow" advTm="0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A7E7302-A608-007D-7ADF-2DAF0406447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AF1A93C4-4470-F783-4B8D-42FECC3A1D3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1736" y="-99392"/>
            <a:ext cx="9483866" cy="6781911"/>
          </a:xfrm>
        </p:spPr>
      </p:pic>
    </p:spTree>
    <p:extLst>
      <p:ext uri="{BB962C8B-B14F-4D97-AF65-F5344CB8AC3E}">
        <p14:creationId xmlns:p14="http://schemas.microsoft.com/office/powerpoint/2010/main" val="333567770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 advTm="0">
        <p15:prstTrans prst="airplane"/>
      </p:transition>
    </mc:Choice>
    <mc:Fallback>
      <p:transition spd="slow" advTm="0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0E51957-8A9F-8E24-244F-572E22A8AB1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9E47C0C6-DCEE-DAF0-6CEC-B91B8A998EE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06270" y="148173"/>
            <a:ext cx="9379459" cy="6561654"/>
          </a:xfrm>
        </p:spPr>
      </p:pic>
    </p:spTree>
    <p:extLst>
      <p:ext uri="{BB962C8B-B14F-4D97-AF65-F5344CB8AC3E}">
        <p14:creationId xmlns:p14="http://schemas.microsoft.com/office/powerpoint/2010/main" val="416875230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 advTm="0">
        <p15:prstTrans prst="airplane"/>
      </p:transition>
    </mc:Choice>
    <mc:Fallback>
      <p:transition spd="slow" advTm="0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AFF1DB5-90E4-A494-4670-806015AE98E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A6DA6ABD-0354-CA39-58C7-F8D62D47D57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79576" y="103788"/>
            <a:ext cx="8261395" cy="6650424"/>
          </a:xfrm>
        </p:spPr>
      </p:pic>
    </p:spTree>
    <p:extLst>
      <p:ext uri="{BB962C8B-B14F-4D97-AF65-F5344CB8AC3E}">
        <p14:creationId xmlns:p14="http://schemas.microsoft.com/office/powerpoint/2010/main" val="251579511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 advTm="0">
        <p15:prstTrans prst="airplane"/>
      </p:transition>
    </mc:Choice>
    <mc:Fallback>
      <p:transition spd="slow" advTm="0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10799B9-984B-F484-5706-CFADDA0C427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B08CF08-EBBA-FF8F-70B9-8C556F6E2CD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29976" y="116632"/>
            <a:ext cx="6230319" cy="6787023"/>
          </a:xfrm>
        </p:spPr>
      </p:pic>
    </p:spTree>
    <p:extLst>
      <p:ext uri="{BB962C8B-B14F-4D97-AF65-F5344CB8AC3E}">
        <p14:creationId xmlns:p14="http://schemas.microsoft.com/office/powerpoint/2010/main" val="59341281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 advTm="0">
        <p15:prstTrans prst="airplane"/>
      </p:transition>
    </mc:Choice>
    <mc:Fallback>
      <p:transition spd="slow" advTm="0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338CDD9-F892-8F44-1C3A-2A4044A3D93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C582FAD-BEB2-8D78-EC68-3E250D0A909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71754" y="0"/>
            <a:ext cx="6904565" cy="6865186"/>
          </a:xfrm>
        </p:spPr>
      </p:pic>
    </p:spTree>
    <p:extLst>
      <p:ext uri="{BB962C8B-B14F-4D97-AF65-F5344CB8AC3E}">
        <p14:creationId xmlns:p14="http://schemas.microsoft.com/office/powerpoint/2010/main" val="284854246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 advTm="0">
        <p15:prstTrans prst="airplane"/>
      </p:transition>
    </mc:Choice>
    <mc:Fallback>
      <p:transition spd="slow" advTm="0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17EEAE3-28C5-2D87-4FA9-D842A04CA89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00DE659D-CE49-4D42-7318-E60AE2FC59B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9496" y="365125"/>
            <a:ext cx="8136904" cy="6458668"/>
          </a:xfrm>
        </p:spPr>
      </p:pic>
    </p:spTree>
    <p:extLst>
      <p:ext uri="{BB962C8B-B14F-4D97-AF65-F5344CB8AC3E}">
        <p14:creationId xmlns:p14="http://schemas.microsoft.com/office/powerpoint/2010/main" val="388120579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 advTm="0">
        <p15:prstTrans prst="airplane"/>
      </p:transition>
    </mc:Choice>
    <mc:Fallback>
      <p:transition spd="slow" advTm="0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B513663-B29E-3FBA-BD4B-3CC3FD87AE0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F7126565-B5F9-C446-8207-B842BA39FD2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54888" y="0"/>
            <a:ext cx="5889384" cy="6848122"/>
          </a:xfrm>
        </p:spPr>
      </p:pic>
    </p:spTree>
    <p:extLst>
      <p:ext uri="{BB962C8B-B14F-4D97-AF65-F5344CB8AC3E}">
        <p14:creationId xmlns:p14="http://schemas.microsoft.com/office/powerpoint/2010/main" val="77975310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 advTm="0">
        <p15:prstTrans prst="airplane"/>
      </p:transition>
    </mc:Choice>
    <mc:Fallback>
      <p:transition spd="slow" advTm="0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B513663-B29E-3FBA-BD4B-3CC3FD87AE0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8" name="Espace réservé du contenu 7">
            <a:extLst>
              <a:ext uri="{FF2B5EF4-FFF2-40B4-BE49-F238E27FC236}">
                <a16:creationId xmlns:a16="http://schemas.microsoft.com/office/drawing/2014/main" id="{98E2F217-6C51-50AB-49BA-F02765FC08E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01568" y="0"/>
            <a:ext cx="5914711" cy="6972154"/>
          </a:xfrm>
        </p:spPr>
      </p:pic>
    </p:spTree>
    <p:extLst>
      <p:ext uri="{BB962C8B-B14F-4D97-AF65-F5344CB8AC3E}">
        <p14:creationId xmlns:p14="http://schemas.microsoft.com/office/powerpoint/2010/main" val="132129987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 advTm="0">
        <p15:prstTrans prst="airplane"/>
      </p:transition>
    </mc:Choice>
    <mc:Fallback>
      <p:transition spd="slow" advTm="0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F7A1226-56BD-5C29-0D96-786422D6E22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C671F50-AF90-2759-8A8B-7CEB734AFB0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39562" y="0"/>
            <a:ext cx="7668806" cy="7043632"/>
          </a:xfrm>
        </p:spPr>
      </p:pic>
    </p:spTree>
    <p:extLst>
      <p:ext uri="{BB962C8B-B14F-4D97-AF65-F5344CB8AC3E}">
        <p14:creationId xmlns:p14="http://schemas.microsoft.com/office/powerpoint/2010/main" val="424510307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 advTm="0">
        <p15:prstTrans prst="airplane"/>
      </p:transition>
    </mc:Choice>
    <mc:Fallback>
      <p:transition spd="slow" advTm="0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0754C6F-8042-6698-3130-0722029A101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6F772F1-6813-B868-91C2-35A789FB423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06984" y="0"/>
            <a:ext cx="7857368" cy="6704955"/>
          </a:xfrm>
        </p:spPr>
      </p:pic>
    </p:spTree>
    <p:extLst>
      <p:ext uri="{BB962C8B-B14F-4D97-AF65-F5344CB8AC3E}">
        <p14:creationId xmlns:p14="http://schemas.microsoft.com/office/powerpoint/2010/main" val="280218394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 advTm="0">
        <p15:prstTrans prst="airplane"/>
      </p:transition>
    </mc:Choice>
    <mc:Fallback>
      <p:transition spd="slow" advTm="0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6111FA0-4D8E-C493-2976-5A7BDAD4B39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F67F4EB-5C68-ABC3-791D-0FD2AF9929F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76468" y="0"/>
            <a:ext cx="6183828" cy="7030284"/>
          </a:xfrm>
        </p:spPr>
      </p:pic>
    </p:spTree>
    <p:extLst>
      <p:ext uri="{BB962C8B-B14F-4D97-AF65-F5344CB8AC3E}">
        <p14:creationId xmlns:p14="http://schemas.microsoft.com/office/powerpoint/2010/main" val="253445663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 advTm="0">
        <p15:prstTrans prst="airplane"/>
      </p:transition>
    </mc:Choice>
    <mc:Fallback>
      <p:transition spd="slow" advTm="0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1BF64E1-5CD1-53D4-9DF3-ACD7DF05CFE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9A8FA3E8-510F-54BC-7178-5512DDCB5D4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94964" y="0"/>
            <a:ext cx="5505291" cy="6881614"/>
          </a:xfrm>
        </p:spPr>
      </p:pic>
    </p:spTree>
    <p:extLst>
      <p:ext uri="{BB962C8B-B14F-4D97-AF65-F5344CB8AC3E}">
        <p14:creationId xmlns:p14="http://schemas.microsoft.com/office/powerpoint/2010/main" val="362396890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 advTm="0">
        <p15:prstTrans prst="airplane"/>
      </p:transition>
    </mc:Choice>
    <mc:Fallback>
      <p:transition spd="slow" advTm="0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5D62B24-3538-B782-7C54-46C277DCE78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9AF5AF0-280F-06E5-35D5-BE0D79B9347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28471" y="0"/>
            <a:ext cx="4611745" cy="6917618"/>
          </a:xfrm>
        </p:spPr>
      </p:pic>
    </p:spTree>
    <p:extLst>
      <p:ext uri="{BB962C8B-B14F-4D97-AF65-F5344CB8AC3E}">
        <p14:creationId xmlns:p14="http://schemas.microsoft.com/office/powerpoint/2010/main" val="114064279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 advTm="0">
        <p15:prstTrans prst="airplane"/>
      </p:transition>
    </mc:Choice>
    <mc:Fallback>
      <p:transition spd="slow" advTm="0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611A95F-831B-90F0-13F9-1F1D1211F01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2D211E39-C46F-71F3-044A-57731512F1C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40704" y="249630"/>
            <a:ext cx="11304427" cy="6358740"/>
          </a:xfrm>
        </p:spPr>
      </p:pic>
    </p:spTree>
    <p:extLst>
      <p:ext uri="{BB962C8B-B14F-4D97-AF65-F5344CB8AC3E}">
        <p14:creationId xmlns:p14="http://schemas.microsoft.com/office/powerpoint/2010/main" val="175666451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 advTm="0">
        <p15:prstTrans prst="airplane"/>
      </p:transition>
    </mc:Choice>
    <mc:Fallback>
      <p:transition spd="slow" advTm="0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2969A09-2154-7EF6-A437-50B4F82B449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088CE582-75F6-D1B7-C445-B054B0FAE47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15480" y="137475"/>
            <a:ext cx="8926123" cy="6355400"/>
          </a:xfrm>
        </p:spPr>
      </p:pic>
    </p:spTree>
    <p:extLst>
      <p:ext uri="{BB962C8B-B14F-4D97-AF65-F5344CB8AC3E}">
        <p14:creationId xmlns:p14="http://schemas.microsoft.com/office/powerpoint/2010/main" val="75455838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 advTm="0">
        <p15:prstTrans prst="airplane"/>
      </p:transition>
    </mc:Choice>
    <mc:Fallback>
      <p:transition spd="slow" advTm="0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58B2381-D794-A657-CC4F-D600B08D95F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09B8B49F-8B43-6DEC-D0C1-01783912DBA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10960" y="-243408"/>
            <a:ext cx="5921344" cy="7891374"/>
          </a:xfrm>
        </p:spPr>
      </p:pic>
    </p:spTree>
    <p:extLst>
      <p:ext uri="{BB962C8B-B14F-4D97-AF65-F5344CB8AC3E}">
        <p14:creationId xmlns:p14="http://schemas.microsoft.com/office/powerpoint/2010/main" val="72135024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 advTm="0">
        <p15:prstTrans prst="airplane"/>
      </p:transition>
    </mc:Choice>
    <mc:Fallback>
      <p:transition spd="slow" advTm="0">
        <p:fade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B6388DB-C5D1-9227-377D-5143F031A2F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A372219D-8B2E-620E-A678-C3654E3BBDE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94964" y="0"/>
            <a:ext cx="5577299" cy="6971624"/>
          </a:xfrm>
        </p:spPr>
      </p:pic>
    </p:spTree>
    <p:extLst>
      <p:ext uri="{BB962C8B-B14F-4D97-AF65-F5344CB8AC3E}">
        <p14:creationId xmlns:p14="http://schemas.microsoft.com/office/powerpoint/2010/main" val="50804321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 advTm="0">
        <p15:prstTrans prst="airplane"/>
      </p:transition>
    </mc:Choice>
    <mc:Fallback>
      <p:transition spd="slow" advTm="0">
        <p:fade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CD75A39-1C6A-ECC8-DCBB-EB971B423C6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3A07B8FD-A9C6-F865-FF1B-EC9D2F7E976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3082" y="476672"/>
            <a:ext cx="10005836" cy="5628283"/>
          </a:xfrm>
        </p:spPr>
      </p:pic>
    </p:spTree>
    <p:extLst>
      <p:ext uri="{BB962C8B-B14F-4D97-AF65-F5344CB8AC3E}">
        <p14:creationId xmlns:p14="http://schemas.microsoft.com/office/powerpoint/2010/main" val="97988140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 advTm="0">
        <p15:prstTrans prst="airplane"/>
      </p:transition>
    </mc:Choice>
    <mc:Fallback>
      <p:transition spd="slow" advTm="0">
        <p:fade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E4F4280-0B87-6E07-61DB-E7188661D32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4F35EC1-5010-64E6-B76F-BC7B798BFEE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4706" y="0"/>
            <a:ext cx="6881614" cy="6881614"/>
          </a:xfrm>
        </p:spPr>
      </p:pic>
    </p:spTree>
    <p:extLst>
      <p:ext uri="{BB962C8B-B14F-4D97-AF65-F5344CB8AC3E}">
        <p14:creationId xmlns:p14="http://schemas.microsoft.com/office/powerpoint/2010/main" val="368437510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 advTm="0">
        <p15:prstTrans prst="airplane"/>
      </p:transition>
    </mc:Choice>
    <mc:Fallback>
      <p:transition spd="slow" advTm="0">
        <p:fade/>
      </p:transition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28D8615-EA4A-35BA-814D-00DC7585832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243D3B85-FAB8-D241-2E9F-13AC2113F44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47988" y="0"/>
            <a:ext cx="4864236" cy="6833975"/>
          </a:xfrm>
        </p:spPr>
      </p:pic>
    </p:spTree>
    <p:extLst>
      <p:ext uri="{BB962C8B-B14F-4D97-AF65-F5344CB8AC3E}">
        <p14:creationId xmlns:p14="http://schemas.microsoft.com/office/powerpoint/2010/main" val="73129873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 advTm="0">
        <p15:prstTrans prst="airplane"/>
      </p:transition>
    </mc:Choice>
    <mc:Fallback>
      <p:transition spd="slow" advTm="0">
        <p:fade/>
      </p:transition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962EB3A-6751-43B6-55FF-47443E0CAAB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8380E86-3113-51AB-D746-E6638A19070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6380" y="0"/>
            <a:ext cx="4875844" cy="6822476"/>
          </a:xfrm>
        </p:spPr>
      </p:pic>
    </p:spTree>
    <p:extLst>
      <p:ext uri="{BB962C8B-B14F-4D97-AF65-F5344CB8AC3E}">
        <p14:creationId xmlns:p14="http://schemas.microsoft.com/office/powerpoint/2010/main" val="7563386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 advTm="0">
        <p15:prstTrans prst="airplane"/>
      </p:transition>
    </mc:Choice>
    <mc:Fallback>
      <p:transition spd="slow" advTm="0">
        <p:fade/>
      </p:transition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DF533E3-7ED1-4350-56D8-6D04FD928CF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73CB69A6-3A37-E23B-6E6C-3DC1755977B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91544" y="0"/>
            <a:ext cx="7671266" cy="6927475"/>
          </a:xfrm>
        </p:spPr>
      </p:pic>
    </p:spTree>
    <p:extLst>
      <p:ext uri="{BB962C8B-B14F-4D97-AF65-F5344CB8AC3E}">
        <p14:creationId xmlns:p14="http://schemas.microsoft.com/office/powerpoint/2010/main" val="413215596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 advTm="0">
        <p15:prstTrans prst="airplane"/>
      </p:transition>
    </mc:Choice>
    <mc:Fallback>
      <p:transition spd="slow" advTm="0">
        <p:fade/>
      </p:transition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9130E01-A51C-9F7E-399C-07FC10906E7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B39DC95-0D5F-1EDE-BFEB-78391FE20CE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88270" y="116632"/>
            <a:ext cx="5339977" cy="6674972"/>
          </a:xfrm>
        </p:spPr>
      </p:pic>
    </p:spTree>
    <p:extLst>
      <p:ext uri="{BB962C8B-B14F-4D97-AF65-F5344CB8AC3E}">
        <p14:creationId xmlns:p14="http://schemas.microsoft.com/office/powerpoint/2010/main" val="159608504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 advTm="0">
        <p15:prstTrans prst="airplane"/>
      </p:transition>
    </mc:Choice>
    <mc:Fallback>
      <p:transition spd="slow" advTm="0">
        <p:fade/>
      </p:transition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AE300D9-5E20-A7CE-0E75-AE201589DD5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0E8D8ED-C73A-2781-3DD4-D3A873EF81F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95030" y="0"/>
            <a:ext cx="5161210" cy="6881614"/>
          </a:xfrm>
        </p:spPr>
      </p:pic>
    </p:spTree>
    <p:extLst>
      <p:ext uri="{BB962C8B-B14F-4D97-AF65-F5344CB8AC3E}">
        <p14:creationId xmlns:p14="http://schemas.microsoft.com/office/powerpoint/2010/main" val="331553052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 advTm="0">
        <p15:prstTrans prst="airplane"/>
      </p:transition>
    </mc:Choice>
    <mc:Fallback>
      <p:transition spd="slow" advTm="0">
        <p:fade/>
      </p:transition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CFBB3EA-8D3B-82C0-A92C-9F4464DCE84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95CFEFC4-83D8-2265-5D3A-4FCD7338014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19736" y="-222674"/>
            <a:ext cx="4752528" cy="8447936"/>
          </a:xfrm>
        </p:spPr>
      </p:pic>
    </p:spTree>
    <p:extLst>
      <p:ext uri="{BB962C8B-B14F-4D97-AF65-F5344CB8AC3E}">
        <p14:creationId xmlns:p14="http://schemas.microsoft.com/office/powerpoint/2010/main" val="345609273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 advTm="0">
        <p15:prstTrans prst="airplane"/>
      </p:transition>
    </mc:Choice>
    <mc:Fallback>
      <p:transition spd="slow" advTm="0">
        <p:fade/>
      </p:transition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F187818-5CC3-2B6B-C621-E7A1EA7A11B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F465283A-4102-A552-7F0A-A974632E305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75520" y="836712"/>
            <a:ext cx="8352927" cy="6361892"/>
          </a:xfrm>
        </p:spPr>
      </p:pic>
    </p:spTree>
    <p:extLst>
      <p:ext uri="{BB962C8B-B14F-4D97-AF65-F5344CB8AC3E}">
        <p14:creationId xmlns:p14="http://schemas.microsoft.com/office/powerpoint/2010/main" val="402912960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 advTm="0">
        <p15:prstTrans prst="airplane"/>
      </p:transition>
    </mc:Choice>
    <mc:Fallback>
      <p:transition spd="slow" advTm="0">
        <p:fade/>
      </p:transition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D748FCE-2598-F6A4-D30F-DAA3523C487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904D3D59-FCAC-EE44-089D-12D23E67C01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10045" y="0"/>
            <a:ext cx="6350251" cy="6893525"/>
          </a:xfrm>
        </p:spPr>
      </p:pic>
    </p:spTree>
    <p:extLst>
      <p:ext uri="{BB962C8B-B14F-4D97-AF65-F5344CB8AC3E}">
        <p14:creationId xmlns:p14="http://schemas.microsoft.com/office/powerpoint/2010/main" val="296814773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 advTm="0">
        <p15:prstTrans prst="airplane"/>
      </p:transition>
    </mc:Choice>
    <mc:Fallback>
      <p:transition spd="slow" advTm="0">
        <p:fade/>
      </p:transition>
    </mc:Fallback>
  </mc:AlternateContent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944EC74-01AE-AD6D-940F-05B307209B8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191D2F5D-5222-137F-429F-0281491BC73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46626" y="116632"/>
            <a:ext cx="5325638" cy="7014474"/>
          </a:xfrm>
        </p:spPr>
      </p:pic>
    </p:spTree>
    <p:extLst>
      <p:ext uri="{BB962C8B-B14F-4D97-AF65-F5344CB8AC3E}">
        <p14:creationId xmlns:p14="http://schemas.microsoft.com/office/powerpoint/2010/main" val="51302868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 advTm="0">
        <p15:prstTrans prst="airplane"/>
      </p:transition>
    </mc:Choice>
    <mc:Fallback>
      <p:transition spd="slow" advTm="0">
        <p:fade/>
      </p:transition>
    </mc:Fallback>
  </mc:AlternateContent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5A2DC16-9442-721D-403A-981C4134B59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8491FF3-1051-BEC5-D86D-740DB855EDC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57453" y="0"/>
            <a:ext cx="6046859" cy="7471023"/>
          </a:xfrm>
        </p:spPr>
      </p:pic>
    </p:spTree>
    <p:extLst>
      <p:ext uri="{BB962C8B-B14F-4D97-AF65-F5344CB8AC3E}">
        <p14:creationId xmlns:p14="http://schemas.microsoft.com/office/powerpoint/2010/main" val="269714064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 advTm="0">
        <p15:prstTrans prst="airplane"/>
      </p:transition>
    </mc:Choice>
    <mc:Fallback>
      <p:transition spd="slow" advTm="0">
        <p:fade/>
      </p:transition>
    </mc:Fallback>
  </mc:AlternateContent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ABFA740-961C-17FC-DA73-3EB2D1B74C4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1FE3075B-92BD-1639-C37C-EA3C8FA481B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74712" y="0"/>
            <a:ext cx="4837511" cy="6860805"/>
          </a:xfrm>
        </p:spPr>
      </p:pic>
    </p:spTree>
    <p:extLst>
      <p:ext uri="{BB962C8B-B14F-4D97-AF65-F5344CB8AC3E}">
        <p14:creationId xmlns:p14="http://schemas.microsoft.com/office/powerpoint/2010/main" val="202105780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 advTm="0">
        <p15:prstTrans prst="airplane"/>
      </p:transition>
    </mc:Choice>
    <mc:Fallback>
      <p:transition spd="slow" advTm="0">
        <p:fade/>
      </p:transition>
    </mc:Fallback>
  </mc:AlternateContent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C3105F7-3763-9370-9977-277BD2C135D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4FF762EE-9972-18FB-AACC-FD495ECE768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31504" y="185879"/>
            <a:ext cx="8617435" cy="6486241"/>
          </a:xfrm>
        </p:spPr>
      </p:pic>
    </p:spTree>
    <p:extLst>
      <p:ext uri="{BB962C8B-B14F-4D97-AF65-F5344CB8AC3E}">
        <p14:creationId xmlns:p14="http://schemas.microsoft.com/office/powerpoint/2010/main" val="120501525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 advTm="0">
        <p15:prstTrans prst="airplane"/>
      </p:transition>
    </mc:Choice>
    <mc:Fallback>
      <p:transition spd="slow" advTm="0">
        <p:fade/>
      </p:transition>
    </mc:Fallback>
  </mc:AlternateContent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F6EF4FB-C42A-EC77-EABD-58E4ABAC644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478409B9-759F-4236-6194-B73EC2066C7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57486" y="0"/>
            <a:ext cx="5370762" cy="6847189"/>
          </a:xfrm>
        </p:spPr>
      </p:pic>
      <p:pic>
        <p:nvPicPr>
          <p:cNvPr id="7" name="Image 6">
            <a:extLst>
              <a:ext uri="{FF2B5EF4-FFF2-40B4-BE49-F238E27FC236}">
                <a16:creationId xmlns:a16="http://schemas.microsoft.com/office/drawing/2014/main" id="{28554F76-5DAB-08C0-8964-5E2B0E92BBF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62014" y="5528943"/>
            <a:ext cx="1333500" cy="952500"/>
          </a:xfrm>
          <a:prstGeom prst="rect">
            <a:avLst/>
          </a:prstGeom>
        </p:spPr>
      </p:pic>
      <p:pic>
        <p:nvPicPr>
          <p:cNvPr id="9" name="Image 8">
            <a:extLst>
              <a:ext uri="{FF2B5EF4-FFF2-40B4-BE49-F238E27FC236}">
                <a16:creationId xmlns:a16="http://schemas.microsoft.com/office/drawing/2014/main" id="{60528103-AB42-905A-B7B4-ECD9FF6E653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6486" y="5540375"/>
            <a:ext cx="1682388" cy="952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3010310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 advTm="0">
        <p15:prstTrans prst="airplane"/>
      </p:transition>
    </mc:Choice>
    <mc:Fallback>
      <p:transition spd="slow" advTm="0">
        <p:fade/>
      </p:transition>
    </mc:Fallback>
  </mc:AlternateContent>
</p:sld>
</file>

<file path=ppt/theme/theme1.xml><?xml version="1.0" encoding="utf-8"?>
<a:theme xmlns:a="http://schemas.openxmlformats.org/drawingml/2006/main" name="Le Lac de Bouillouses et le Pic Carlit (P.O.) - JLB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Le Lac de Bouillouses et le Pic Carlit (P.O.) - JLB" id="{C1B7ECA3-2829-488C-BED4-1050C11AA1FA}" vid="{8B45D9B6-650A-4F77-8370-FADA50729C99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Le Lac de Bouillouses et le Pic Carlit (P.O.) - JLB</Template>
  <TotalTime>36</TotalTime>
  <Words>0</Words>
  <Application>Microsoft Office PowerPoint</Application>
  <PresentationFormat>Grand écran</PresentationFormat>
  <Paragraphs>0</Paragraphs>
  <Slides>46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46</vt:i4>
      </vt:variant>
    </vt:vector>
  </HeadingPairs>
  <TitlesOfParts>
    <vt:vector size="50" baseType="lpstr">
      <vt:lpstr>Arial</vt:lpstr>
      <vt:lpstr>Calibri</vt:lpstr>
      <vt:lpstr>Calibri Light</vt:lpstr>
      <vt:lpstr>Le Lac de Bouillouses et le Pic Carlit (P.O.) - JLB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Humour ch'ti N°42 </dc:title>
  <dc:creator>Perroquet34740</dc:creator>
  <cp:lastModifiedBy>jean-louis BEYAERT</cp:lastModifiedBy>
  <cp:revision>4</cp:revision>
  <dcterms:created xsi:type="dcterms:W3CDTF">2024-08-12T17:01:09Z</dcterms:created>
  <dcterms:modified xsi:type="dcterms:W3CDTF">2024-08-12T17:37:51Z</dcterms:modified>
</cp:coreProperties>
</file>