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6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1" r:id="rId45"/>
    <p:sldId id="300" r:id="rId46"/>
    <p:sldId id="303" r:id="rId47"/>
    <p:sldId id="306" r:id="rId48"/>
    <p:sldId id="304" r:id="rId49"/>
    <p:sldId id="305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89650" autoAdjust="0"/>
  </p:normalViewPr>
  <p:slideViewPr>
    <p:cSldViewPr>
      <p:cViewPr varScale="1">
        <p:scale>
          <a:sx n="79" d="100"/>
          <a:sy n="79" d="100"/>
        </p:scale>
        <p:origin x="10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70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0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8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83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83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81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71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74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4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18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01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5CAE9-A6F8-4A69-A539-1D43E4903245}" type="datetimeFigureOut">
              <a:rPr lang="fr-FR" smtClean="0"/>
              <a:t>24/07/2024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63FB-C1DB-4C7E-83E9-47E00D0206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2950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7DC61F-B739-8B55-1D66-0635FE787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77C274-9601-F2A1-E005-6C9852B680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58" y="116632"/>
            <a:ext cx="5720506" cy="664492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5BBB7CA-3E6F-6B58-A226-DFB43F16C5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07936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0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  <p:sndAc>
          <p:stSnd loop="1">
            <p:snd r:embed="rId2" name="Martine alé toudis partie.wav"/>
          </p:stSnd>
        </p:sndAc>
      </p:transition>
    </mc:Choice>
    <mc:Fallback>
      <p:transition spd="slow">
        <p:fade/>
        <p:sndAc>
          <p:stSnd loop="1">
            <p:snd r:embed="rId2" name="Martine alé toudis part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053BE5-D8D0-4A7C-3B74-7635DCCD0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D88C8-BC08-59D3-1134-C6D9172090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57448"/>
            <a:ext cx="8520633" cy="6390475"/>
          </a:xfrm>
        </p:spPr>
      </p:pic>
    </p:spTree>
    <p:extLst>
      <p:ext uri="{BB962C8B-B14F-4D97-AF65-F5344CB8AC3E}">
        <p14:creationId xmlns:p14="http://schemas.microsoft.com/office/powerpoint/2010/main" val="59369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F921D-D342-524A-3D6C-E18183BC4D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4831E6D-E448-5523-EB5C-B645E7770A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428FE97-37BB-E9F9-8A65-1E0C7CF5F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3980"/>
            <a:ext cx="6048672" cy="692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2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41518C-B5CB-01A7-86B0-B1BA69864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8459E6-281F-6210-33EF-56CF357ED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10278"/>
            <a:ext cx="9110073" cy="6437443"/>
          </a:xfrm>
        </p:spPr>
      </p:pic>
    </p:spTree>
    <p:extLst>
      <p:ext uri="{BB962C8B-B14F-4D97-AF65-F5344CB8AC3E}">
        <p14:creationId xmlns:p14="http://schemas.microsoft.com/office/powerpoint/2010/main" val="325432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289DA0-23A5-BE06-5319-7E54E7857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E63CF-4B89-3087-D241-4431AEEE45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908041" cy="6978003"/>
          </a:xfrm>
        </p:spPr>
      </p:pic>
    </p:spTree>
    <p:extLst>
      <p:ext uri="{BB962C8B-B14F-4D97-AF65-F5344CB8AC3E}">
        <p14:creationId xmlns:p14="http://schemas.microsoft.com/office/powerpoint/2010/main" val="99568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22D512-8C98-D595-1FB3-41498F629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E520C-0934-BA81-7163-6F1832406E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055675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8EE047-13F6-78D5-BB82-3760974EC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0090AC-2955-147A-1583-0CDBB166E5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827" y="116632"/>
            <a:ext cx="5300345" cy="6872310"/>
          </a:xfrm>
        </p:spPr>
      </p:pic>
    </p:spTree>
    <p:extLst>
      <p:ext uri="{BB962C8B-B14F-4D97-AF65-F5344CB8AC3E}">
        <p14:creationId xmlns:p14="http://schemas.microsoft.com/office/powerpoint/2010/main" val="216799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1B6DB-3D16-9A36-0D16-06D9935E8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0CE8C6-7727-A443-1C04-BFD5C74CF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511" y="116632"/>
            <a:ext cx="5815769" cy="6855523"/>
          </a:xfrm>
        </p:spPr>
      </p:pic>
    </p:spTree>
    <p:extLst>
      <p:ext uri="{BB962C8B-B14F-4D97-AF65-F5344CB8AC3E}">
        <p14:creationId xmlns:p14="http://schemas.microsoft.com/office/powerpoint/2010/main" val="40649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2FB4DC-0D2D-1E79-E2DA-67ED3551C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DCD6F5-05DA-305C-427E-C50594E8A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555" y="0"/>
            <a:ext cx="7931797" cy="6662710"/>
          </a:xfrm>
        </p:spPr>
      </p:pic>
    </p:spTree>
    <p:extLst>
      <p:ext uri="{BB962C8B-B14F-4D97-AF65-F5344CB8AC3E}">
        <p14:creationId xmlns:p14="http://schemas.microsoft.com/office/powerpoint/2010/main" val="43403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106A7-5F0A-5451-04E0-5979ED8EB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76697-510D-6D97-2C48-F03BCFCBA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95014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317065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50E2EB-1708-7543-8B61-61C785D3D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834169-C381-A914-C0BA-20BBB7FEE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206642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CDF3C1-81B6-3F97-964F-E5B5AE72E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8AF487-1238-A73C-AC55-A83C891BD7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12" y="0"/>
            <a:ext cx="5099219" cy="6776340"/>
          </a:xfrm>
        </p:spPr>
      </p:pic>
    </p:spTree>
    <p:extLst>
      <p:ext uri="{BB962C8B-B14F-4D97-AF65-F5344CB8AC3E}">
        <p14:creationId xmlns:p14="http://schemas.microsoft.com/office/powerpoint/2010/main" val="365011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186445-8581-3125-468A-54BEE1A79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1A0224-62DA-F310-293F-5BE294A24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99742"/>
            <a:ext cx="7736759" cy="6370738"/>
          </a:xfrm>
        </p:spPr>
      </p:pic>
    </p:spTree>
    <p:extLst>
      <p:ext uri="{BB962C8B-B14F-4D97-AF65-F5344CB8AC3E}">
        <p14:creationId xmlns:p14="http://schemas.microsoft.com/office/powerpoint/2010/main" val="383352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6A32CF-0AC4-2B0A-A832-6B140DC4E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4E412F-BBB5-B96F-7440-447B18AD96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5"/>
            <a:ext cx="8880673" cy="6660505"/>
          </a:xfrm>
        </p:spPr>
      </p:pic>
    </p:spTree>
    <p:extLst>
      <p:ext uri="{BB962C8B-B14F-4D97-AF65-F5344CB8AC3E}">
        <p14:creationId xmlns:p14="http://schemas.microsoft.com/office/powerpoint/2010/main" val="130434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90F655-574E-D0E2-B11B-8F29E2A58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F199870-8AB1-3A83-C25A-9282F6F74E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37755"/>
            <a:ext cx="6436066" cy="7133510"/>
          </a:xfrm>
        </p:spPr>
      </p:pic>
    </p:spTree>
    <p:extLst>
      <p:ext uri="{BB962C8B-B14F-4D97-AF65-F5344CB8AC3E}">
        <p14:creationId xmlns:p14="http://schemas.microsoft.com/office/powerpoint/2010/main" val="364376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CBC21-1F42-A1A8-2EC0-6E715AB0C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CE8B3-786C-4036-1098-3E96477EF6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08" y="116632"/>
            <a:ext cx="5041024" cy="6631919"/>
          </a:xfrm>
        </p:spPr>
      </p:pic>
    </p:spTree>
    <p:extLst>
      <p:ext uri="{BB962C8B-B14F-4D97-AF65-F5344CB8AC3E}">
        <p14:creationId xmlns:p14="http://schemas.microsoft.com/office/powerpoint/2010/main" val="356012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A4B7F2-BEC4-025B-F52D-181E15D4F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C085C5-2035-0719-EAD6-741AD60296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18" y="0"/>
            <a:ext cx="5223822" cy="6822748"/>
          </a:xfrm>
        </p:spPr>
      </p:pic>
    </p:spTree>
    <p:extLst>
      <p:ext uri="{BB962C8B-B14F-4D97-AF65-F5344CB8AC3E}">
        <p14:creationId xmlns:p14="http://schemas.microsoft.com/office/powerpoint/2010/main" val="199379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B2825-8A6C-3374-AB17-36BB57605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9E89BD-F3DB-F91A-1947-59962CE89C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949548"/>
            <a:ext cx="10441720" cy="4958903"/>
          </a:xfrm>
        </p:spPr>
      </p:pic>
    </p:spTree>
    <p:extLst>
      <p:ext uri="{BB962C8B-B14F-4D97-AF65-F5344CB8AC3E}">
        <p14:creationId xmlns:p14="http://schemas.microsoft.com/office/powerpoint/2010/main" val="66413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279B4-A1D9-1CD0-4F53-040E00F270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9B8E8A-B84E-4FFC-CD4C-85123AA5AF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023630" cy="6847801"/>
          </a:xfrm>
        </p:spPr>
      </p:pic>
    </p:spTree>
    <p:extLst>
      <p:ext uri="{BB962C8B-B14F-4D97-AF65-F5344CB8AC3E}">
        <p14:creationId xmlns:p14="http://schemas.microsoft.com/office/powerpoint/2010/main" val="58900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51DCEC-C41F-070B-AABB-AC78408F5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076E84-2308-F577-CC40-28BFDD36C1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548680"/>
            <a:ext cx="9976559" cy="6199719"/>
          </a:xfrm>
        </p:spPr>
      </p:pic>
    </p:spTree>
    <p:extLst>
      <p:ext uri="{BB962C8B-B14F-4D97-AF65-F5344CB8AC3E}">
        <p14:creationId xmlns:p14="http://schemas.microsoft.com/office/powerpoint/2010/main" val="1481518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85D06-66E5-676E-3021-EAD97EB99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F344E7-7B89-8A84-2740-D3EA9A9D5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361269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87BA1-A85D-ED8D-F513-99DC30F25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C6A0E6-3B08-28DB-C7F4-1601443311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530" y="0"/>
            <a:ext cx="4756693" cy="6945134"/>
          </a:xfrm>
        </p:spPr>
      </p:pic>
    </p:spTree>
    <p:extLst>
      <p:ext uri="{BB962C8B-B14F-4D97-AF65-F5344CB8AC3E}">
        <p14:creationId xmlns:p14="http://schemas.microsoft.com/office/powerpoint/2010/main" val="283170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6B782F-9651-D41C-D0A9-F27F51563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2EAC84E0-5760-40B6-F5CB-6BEABA195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75" y="0"/>
            <a:ext cx="4856549" cy="6841640"/>
          </a:xfrm>
        </p:spPr>
      </p:pic>
    </p:spTree>
    <p:extLst>
      <p:ext uri="{BB962C8B-B14F-4D97-AF65-F5344CB8AC3E}">
        <p14:creationId xmlns:p14="http://schemas.microsoft.com/office/powerpoint/2010/main" val="104309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E3FBC5-5F47-79BE-7DAF-E791E92F8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9474A8-B487-4265-5B67-EA55B2D9D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276" y="0"/>
            <a:ext cx="6245012" cy="6840957"/>
          </a:xfrm>
        </p:spPr>
      </p:pic>
    </p:spTree>
    <p:extLst>
      <p:ext uri="{BB962C8B-B14F-4D97-AF65-F5344CB8AC3E}">
        <p14:creationId xmlns:p14="http://schemas.microsoft.com/office/powerpoint/2010/main" val="64621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5DDFE-63F0-A127-419D-3B19FC16D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1F47AB-1DE6-07D6-E7A5-48A01372D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62" y="0"/>
            <a:ext cx="6959158" cy="6826855"/>
          </a:xfrm>
        </p:spPr>
      </p:pic>
    </p:spTree>
    <p:extLst>
      <p:ext uri="{BB962C8B-B14F-4D97-AF65-F5344CB8AC3E}">
        <p14:creationId xmlns:p14="http://schemas.microsoft.com/office/powerpoint/2010/main" val="183423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CE736-E44E-E18F-2794-27BDACA19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CFFC74-640B-2E74-080E-4DF4561D42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004" y="0"/>
            <a:ext cx="5609260" cy="6942261"/>
          </a:xfrm>
        </p:spPr>
      </p:pic>
    </p:spTree>
    <p:extLst>
      <p:ext uri="{BB962C8B-B14F-4D97-AF65-F5344CB8AC3E}">
        <p14:creationId xmlns:p14="http://schemas.microsoft.com/office/powerpoint/2010/main" val="145579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5B47F3-BF41-D5B7-AB55-D06014370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525988-BB79-BBEA-36F2-63EB1CB3A0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52" y="116632"/>
            <a:ext cx="6060736" cy="6788024"/>
          </a:xfrm>
        </p:spPr>
      </p:pic>
    </p:spTree>
    <p:extLst>
      <p:ext uri="{BB962C8B-B14F-4D97-AF65-F5344CB8AC3E}">
        <p14:creationId xmlns:p14="http://schemas.microsoft.com/office/powerpoint/2010/main" val="249646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323822-E3CB-0B1A-2F98-49FB93E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94C1E6-01D8-2CFD-67A8-6A936010F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436124" cy="6827677"/>
          </a:xfrm>
        </p:spPr>
      </p:pic>
    </p:spTree>
    <p:extLst>
      <p:ext uri="{BB962C8B-B14F-4D97-AF65-F5344CB8AC3E}">
        <p14:creationId xmlns:p14="http://schemas.microsoft.com/office/powerpoint/2010/main" val="2226646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1DF1E-B1AC-D971-822B-DB15842E6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E19462-F449-39F8-F9F6-24F43BECD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988" y="245883"/>
            <a:ext cx="7892023" cy="6366233"/>
          </a:xfrm>
        </p:spPr>
      </p:pic>
    </p:spTree>
    <p:extLst>
      <p:ext uri="{BB962C8B-B14F-4D97-AF65-F5344CB8AC3E}">
        <p14:creationId xmlns:p14="http://schemas.microsoft.com/office/powerpoint/2010/main" val="132824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2F662-1FEE-3B11-C07E-BB4E08FD2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053E81-7A92-E8B1-3D70-D5D6A7D92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4896544" cy="7344816"/>
          </a:xfrm>
        </p:spPr>
      </p:pic>
    </p:spTree>
    <p:extLst>
      <p:ext uri="{BB962C8B-B14F-4D97-AF65-F5344CB8AC3E}">
        <p14:creationId xmlns:p14="http://schemas.microsoft.com/office/powerpoint/2010/main" val="191402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D94680-C63F-3016-CDFF-A58BA09BC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0E4D8B-24FA-6572-4707-51EC014C0A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8294"/>
            <a:ext cx="4824536" cy="6888265"/>
          </a:xfrm>
        </p:spPr>
      </p:pic>
    </p:spTree>
    <p:extLst>
      <p:ext uri="{BB962C8B-B14F-4D97-AF65-F5344CB8AC3E}">
        <p14:creationId xmlns:p14="http://schemas.microsoft.com/office/powerpoint/2010/main" val="362149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A3CB53-D931-7FC6-D130-719A82907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099470-1A2B-3CB0-A6D0-462FA69C8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08527"/>
            <a:ext cx="8587927" cy="6440946"/>
          </a:xfrm>
        </p:spPr>
      </p:pic>
    </p:spTree>
    <p:extLst>
      <p:ext uri="{BB962C8B-B14F-4D97-AF65-F5344CB8AC3E}">
        <p14:creationId xmlns:p14="http://schemas.microsoft.com/office/powerpoint/2010/main" val="333585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ED366-64D9-23A3-2829-69875E04E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55A1B-176C-992F-824A-883A047B8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838" y="0"/>
            <a:ext cx="6205449" cy="6872051"/>
          </a:xfrm>
        </p:spPr>
      </p:pic>
    </p:spTree>
    <p:extLst>
      <p:ext uri="{BB962C8B-B14F-4D97-AF65-F5344CB8AC3E}">
        <p14:creationId xmlns:p14="http://schemas.microsoft.com/office/powerpoint/2010/main" val="1881084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C5A88B-A779-7FEF-2142-B9493A2F4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D52305-D02D-3127-F851-93B1086E1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212" y="0"/>
            <a:ext cx="5916060" cy="6826224"/>
          </a:xfrm>
        </p:spPr>
      </p:pic>
    </p:spTree>
    <p:extLst>
      <p:ext uri="{BB962C8B-B14F-4D97-AF65-F5344CB8AC3E}">
        <p14:creationId xmlns:p14="http://schemas.microsoft.com/office/powerpoint/2010/main" val="418754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B3FD63-0E2B-9B01-84D5-20174D768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DB6224-E5A0-057E-710B-7FC54D175E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939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52344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E753D-B67D-4712-5A93-ADC08D05D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767E33-7415-9A68-3CDB-06C89F6F6C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447178"/>
            <a:ext cx="9115878" cy="6062284"/>
          </a:xfrm>
        </p:spPr>
      </p:pic>
    </p:spTree>
    <p:extLst>
      <p:ext uri="{BB962C8B-B14F-4D97-AF65-F5344CB8AC3E}">
        <p14:creationId xmlns:p14="http://schemas.microsoft.com/office/powerpoint/2010/main" val="353530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678605-DB39-E6B5-DBA8-A4C0E65CB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F1E185-D7D4-9AA7-CBFA-4E2921749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42" y="48509"/>
            <a:ext cx="9081915" cy="6760982"/>
          </a:xfrm>
        </p:spPr>
      </p:pic>
    </p:spTree>
    <p:extLst>
      <p:ext uri="{BB962C8B-B14F-4D97-AF65-F5344CB8AC3E}">
        <p14:creationId xmlns:p14="http://schemas.microsoft.com/office/powerpoint/2010/main" val="114189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471D65-5639-7AD9-A49A-559B9584D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671CE1-76DE-73A0-2112-A6972C4E4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72736"/>
            <a:ext cx="9385326" cy="6208347"/>
          </a:xfrm>
        </p:spPr>
      </p:pic>
    </p:spTree>
    <p:extLst>
      <p:ext uri="{BB962C8B-B14F-4D97-AF65-F5344CB8AC3E}">
        <p14:creationId xmlns:p14="http://schemas.microsoft.com/office/powerpoint/2010/main" val="272979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0DCF0C-58D9-FAE8-57F0-0F10EBB09F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925AB1-C96A-8856-C521-935D8DEFD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725" y="387752"/>
            <a:ext cx="8798550" cy="6330069"/>
          </a:xfrm>
        </p:spPr>
      </p:pic>
    </p:spTree>
    <p:extLst>
      <p:ext uri="{BB962C8B-B14F-4D97-AF65-F5344CB8AC3E}">
        <p14:creationId xmlns:p14="http://schemas.microsoft.com/office/powerpoint/2010/main" val="363625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F424F1-B5A0-2F12-366B-53F6D9C17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D9B7F6-C176-E53B-60C3-668B1E457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79887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E124E6-A7A3-BB8A-DE6F-F50B98696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EDA9C0-010A-4609-0E8A-9B1729C603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214657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56013-9491-CFED-2A2E-AFEAEEB70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4A01F9-FFE3-F281-1C54-4DD0168FEE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88" y="116632"/>
            <a:ext cx="5676284" cy="6830967"/>
          </a:xfrm>
        </p:spPr>
      </p:pic>
    </p:spTree>
    <p:extLst>
      <p:ext uri="{BB962C8B-B14F-4D97-AF65-F5344CB8AC3E}">
        <p14:creationId xmlns:p14="http://schemas.microsoft.com/office/powerpoint/2010/main" val="305977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DDE0C-A7E8-F731-A18D-864191C09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CFE789C-8151-A9DE-78C9-A2D11AD25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391" y="1"/>
            <a:ext cx="4861826" cy="6667647"/>
          </a:xfrm>
        </p:spPr>
      </p:pic>
    </p:spTree>
    <p:extLst>
      <p:ext uri="{BB962C8B-B14F-4D97-AF65-F5344CB8AC3E}">
        <p14:creationId xmlns:p14="http://schemas.microsoft.com/office/powerpoint/2010/main" val="3093684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8A0334-4358-A091-54DD-401BAC3AB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9B8CE-A2E8-FA52-6B01-7ECCECE9C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784" y="-71950"/>
            <a:ext cx="3456384" cy="7241323"/>
          </a:xfrm>
        </p:spPr>
      </p:pic>
    </p:spTree>
    <p:extLst>
      <p:ext uri="{BB962C8B-B14F-4D97-AF65-F5344CB8AC3E}">
        <p14:creationId xmlns:p14="http://schemas.microsoft.com/office/powerpoint/2010/main" val="1834741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E84617-5C90-DD89-60E2-8394053A0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C15077-7BBD-A0B3-3E46-87AD8C7B90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6" y="1027906"/>
            <a:ext cx="11359708" cy="4211299"/>
          </a:xfrm>
        </p:spPr>
      </p:pic>
    </p:spTree>
    <p:extLst>
      <p:ext uri="{BB962C8B-B14F-4D97-AF65-F5344CB8AC3E}">
        <p14:creationId xmlns:p14="http://schemas.microsoft.com/office/powerpoint/2010/main" val="29183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F61B9-B93B-3425-9A98-8F5F6AC56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CFF20C-2CFD-8660-664E-D6A881B778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117361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CE37F8-3D32-0892-FCCC-5D1ABEF51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9A607D-2D99-8A35-E0AC-B286A4CB15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155671"/>
            <a:ext cx="8971969" cy="6728977"/>
          </a:xfrm>
        </p:spPr>
      </p:pic>
    </p:spTree>
    <p:extLst>
      <p:ext uri="{BB962C8B-B14F-4D97-AF65-F5344CB8AC3E}">
        <p14:creationId xmlns:p14="http://schemas.microsoft.com/office/powerpoint/2010/main" val="222986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3D1F65-B56C-6C14-C128-C39BF4AC7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D24F67-EEE9-0BC1-8B9B-7C1AC8015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65125"/>
            <a:ext cx="10515599" cy="6318258"/>
          </a:xfrm>
        </p:spPr>
      </p:pic>
    </p:spTree>
    <p:extLst>
      <p:ext uri="{BB962C8B-B14F-4D97-AF65-F5344CB8AC3E}">
        <p14:creationId xmlns:p14="http://schemas.microsoft.com/office/powerpoint/2010/main" val="206190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6D169-2F21-6477-B6C2-06E0D7D00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8480D0-2AB4-5C60-CF0E-338F1FCD1D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91285"/>
            <a:ext cx="9000999" cy="6855486"/>
          </a:xfrm>
        </p:spPr>
      </p:pic>
    </p:spTree>
    <p:extLst>
      <p:ext uri="{BB962C8B-B14F-4D97-AF65-F5344CB8AC3E}">
        <p14:creationId xmlns:p14="http://schemas.microsoft.com/office/powerpoint/2010/main" val="47781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9E7498-F61C-95BD-383F-609D52C8B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9FB8A3-C9C8-DFD0-C417-57923CA75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938039" cy="6866555"/>
          </a:xfrm>
        </p:spPr>
      </p:pic>
    </p:spTree>
    <p:extLst>
      <p:ext uri="{BB962C8B-B14F-4D97-AF65-F5344CB8AC3E}">
        <p14:creationId xmlns:p14="http://schemas.microsoft.com/office/powerpoint/2010/main" val="142662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N°40</dc:title>
  <dc:creator>Perroquet34740</dc:creator>
  <cp:lastModifiedBy>jean-louis BEYAERT</cp:lastModifiedBy>
  <cp:revision>4</cp:revision>
  <dcterms:created xsi:type="dcterms:W3CDTF">2024-07-24T17:53:26Z</dcterms:created>
  <dcterms:modified xsi:type="dcterms:W3CDTF">2024-07-24T18:27:55Z</dcterms:modified>
</cp:coreProperties>
</file>