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6" r:id="rId3"/>
    <p:sldId id="262" r:id="rId4"/>
    <p:sldId id="258" r:id="rId5"/>
    <p:sldId id="259" r:id="rId6"/>
    <p:sldId id="260" r:id="rId7"/>
    <p:sldId id="261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7" r:id="rId42"/>
    <p:sldId id="296" r:id="rId4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15" autoAdjust="0"/>
    <p:restoredTop sz="94660"/>
  </p:normalViewPr>
  <p:slideViewPr>
    <p:cSldViewPr>
      <p:cViewPr varScale="1">
        <p:scale>
          <a:sx n="54" d="100"/>
          <a:sy n="54" d="100"/>
        </p:scale>
        <p:origin x="1206" y="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FF8504-C631-40BF-8B7B-89D2A51360E9}" type="datetimeFigureOut">
              <a:rPr lang="fr-FR" smtClean="0"/>
              <a:t>11/07/2024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8C8DB3-5E22-4575-88CA-A2510C1A124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5862490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FF8504-C631-40BF-8B7B-89D2A51360E9}" type="datetimeFigureOut">
              <a:rPr lang="fr-FR" smtClean="0"/>
              <a:t>11/07/2024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8C8DB3-5E22-4575-88CA-A2510C1A124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0633955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FF8504-C631-40BF-8B7B-89D2A51360E9}" type="datetimeFigureOut">
              <a:rPr lang="fr-FR" smtClean="0"/>
              <a:t>11/07/2024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8C8DB3-5E22-4575-88CA-A2510C1A124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4091028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FF8504-C631-40BF-8B7B-89D2A51360E9}" type="datetimeFigureOut">
              <a:rPr lang="fr-FR" smtClean="0"/>
              <a:t>11/07/2024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8C8DB3-5E22-4575-88CA-A2510C1A124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5242388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FF8504-C631-40BF-8B7B-89D2A51360E9}" type="datetimeFigureOut">
              <a:rPr lang="fr-FR" smtClean="0"/>
              <a:t>11/07/2024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8C8DB3-5E22-4575-88CA-A2510C1A124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70163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FF8504-C631-40BF-8B7B-89D2A51360E9}" type="datetimeFigureOut">
              <a:rPr lang="fr-FR" smtClean="0"/>
              <a:t>11/07/2024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8C8DB3-5E22-4575-88CA-A2510C1A124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238941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FF8504-C631-40BF-8B7B-89D2A51360E9}" type="datetimeFigureOut">
              <a:rPr lang="fr-FR" smtClean="0"/>
              <a:t>11/07/2024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8C8DB3-5E22-4575-88CA-A2510C1A124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9525510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FF8504-C631-40BF-8B7B-89D2A51360E9}" type="datetimeFigureOut">
              <a:rPr lang="fr-FR" smtClean="0"/>
              <a:t>11/07/2024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8C8DB3-5E22-4575-88CA-A2510C1A124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6400135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FF8504-C631-40BF-8B7B-89D2A51360E9}" type="datetimeFigureOut">
              <a:rPr lang="fr-FR" smtClean="0"/>
              <a:t>11/07/2024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8C8DB3-5E22-4575-88CA-A2510C1A124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3310068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FF8504-C631-40BF-8B7B-89D2A51360E9}" type="datetimeFigureOut">
              <a:rPr lang="fr-FR" smtClean="0"/>
              <a:t>11/07/2024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8C8DB3-5E22-4575-88CA-A2510C1A124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4849158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FF8504-C631-40BF-8B7B-89D2A51360E9}" type="datetimeFigureOut">
              <a:rPr lang="fr-FR" smtClean="0"/>
              <a:t>11/07/2024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8C8DB3-5E22-4575-88CA-A2510C1A124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2296808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250">
        <p15:prstTrans prst="peelOff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FF8504-C631-40BF-8B7B-89D2A51360E9}" type="datetimeFigureOut">
              <a:rPr lang="fr-FR" smtClean="0"/>
              <a:t>11/07/2024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8C8DB3-5E22-4575-88CA-A2510C1A124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9364412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250">
        <p15:prstTrans prst="peelOff"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audio" Target="../media/audio1.wav"/><Relationship Id="rId5" Type="http://schemas.openxmlformats.org/officeDocument/2006/relationships/image" Target="../media/image3.jp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GIF"/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5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D3A6B59-1881-C6AD-E280-BD9967E32B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DE29A5C-6DB5-CC76-BFC4-B3C1A67CE9D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3632" y="0"/>
            <a:ext cx="6232450" cy="7132958"/>
          </a:xfr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228796CF-483C-909F-00CD-CDD5A471F37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18052" y="5224631"/>
            <a:ext cx="1286924" cy="1200272"/>
          </a:xfrm>
          <a:prstGeom prst="rect">
            <a:avLst/>
          </a:prstGeom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id="{2D0F0478-D764-1BFC-D4F0-91900692124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11824" y="1252913"/>
            <a:ext cx="1094234" cy="681792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E4BD3FB0-0FD8-1388-1D5B-08E20BBD084F}"/>
              </a:ext>
            </a:extLst>
          </p:cNvPr>
          <p:cNvSpPr txBox="1"/>
          <p:nvPr/>
        </p:nvSpPr>
        <p:spPr>
          <a:xfrm>
            <a:off x="4511824" y="1252914"/>
            <a:ext cx="109423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000" dirty="0">
                <a:solidFill>
                  <a:srgbClr val="FF0000"/>
                </a:solidFill>
              </a:rPr>
              <a:t> 39</a:t>
            </a:r>
            <a:r>
              <a:rPr lang="fr-FR" dirty="0"/>
              <a:t>9</a:t>
            </a:r>
          </a:p>
        </p:txBody>
      </p:sp>
    </p:spTree>
    <p:extLst>
      <p:ext uri="{BB962C8B-B14F-4D97-AF65-F5344CB8AC3E}">
        <p14:creationId xmlns:p14="http://schemas.microsoft.com/office/powerpoint/2010/main" val="388510063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250">
        <p15:prstTrans prst="peelOff"/>
        <p:sndAc>
          <p:stSnd loop="1">
            <p:snd r:embed="rId2" name="Le P'tit Quinquin.wav"/>
          </p:stSnd>
        </p:sndAc>
      </p:transition>
    </mc:Choice>
    <mc:Fallback xmlns="">
      <p:transition spd="slow">
        <p:fade/>
        <p:sndAc>
          <p:stSnd loop="1">
            <p:snd r:embed="rId6" name="Le P'tit Quinquin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2DDCAE1-5473-78EB-3312-0AA94212137F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010EB1B3-9EF7-D7D6-FDEF-EB0143C08E1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1320C99F-DBCC-277F-CBDA-5B2CF3E21C2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7678" y="0"/>
            <a:ext cx="463664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099253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250">
        <p15:prstTrans prst="peelOff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FFDBAC6-B4B1-DDF9-08C5-D399363C96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18DDD09-C4E3-160D-EAA8-89EAE623074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4594" y="0"/>
            <a:ext cx="3825582" cy="6829320"/>
          </a:xfrm>
        </p:spPr>
      </p:pic>
    </p:spTree>
    <p:extLst>
      <p:ext uri="{BB962C8B-B14F-4D97-AF65-F5344CB8AC3E}">
        <p14:creationId xmlns:p14="http://schemas.microsoft.com/office/powerpoint/2010/main" val="23346728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250">
        <p15:prstTrans prst="peelOff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AD79635-98CD-A4DB-C553-DD6AF330B8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E35A944-B69A-F767-541F-8A4032D2FB9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1464" y="18143"/>
            <a:ext cx="9480049" cy="6741368"/>
          </a:xfrm>
        </p:spPr>
      </p:pic>
    </p:spTree>
    <p:extLst>
      <p:ext uri="{BB962C8B-B14F-4D97-AF65-F5344CB8AC3E}">
        <p14:creationId xmlns:p14="http://schemas.microsoft.com/office/powerpoint/2010/main" val="271222261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250">
        <p15:prstTrans prst="peelOff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CB2C247-CED9-FB47-D122-BB98D4E21D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E59DD27-0603-D44F-1789-54BE6B66F1F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7488" y="226529"/>
            <a:ext cx="8539921" cy="6404941"/>
          </a:xfrm>
        </p:spPr>
      </p:pic>
    </p:spTree>
    <p:extLst>
      <p:ext uri="{BB962C8B-B14F-4D97-AF65-F5344CB8AC3E}">
        <p14:creationId xmlns:p14="http://schemas.microsoft.com/office/powerpoint/2010/main" val="2991862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250">
        <p15:prstTrans prst="peelOff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0C50405-3A20-EB56-6F2E-5755EC710F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9566816-84DF-4D70-BB13-568D9A67457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9576" y="-64140"/>
            <a:ext cx="7056290" cy="6922140"/>
          </a:xfrm>
        </p:spPr>
      </p:pic>
    </p:spTree>
    <p:extLst>
      <p:ext uri="{BB962C8B-B14F-4D97-AF65-F5344CB8AC3E}">
        <p14:creationId xmlns:p14="http://schemas.microsoft.com/office/powerpoint/2010/main" val="33229665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250">
        <p15:prstTrans prst="peelOff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01FEFDC-0901-E01C-E2A5-D12307C2AD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BDE495F-77AB-DAC7-30D7-72DFBBC7A40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4920" y="0"/>
            <a:ext cx="5789352" cy="6933356"/>
          </a:xfrm>
        </p:spPr>
      </p:pic>
    </p:spTree>
    <p:extLst>
      <p:ext uri="{BB962C8B-B14F-4D97-AF65-F5344CB8AC3E}">
        <p14:creationId xmlns:p14="http://schemas.microsoft.com/office/powerpoint/2010/main" val="14345879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250">
        <p15:prstTrans prst="peelOff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39DE437-5202-990C-3297-8C9663C888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7C49E4E-A7D9-B173-FF21-690D6EC499F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4045" y="0"/>
            <a:ext cx="6912275" cy="6859711"/>
          </a:xfrm>
        </p:spPr>
      </p:pic>
    </p:spTree>
    <p:extLst>
      <p:ext uri="{BB962C8B-B14F-4D97-AF65-F5344CB8AC3E}">
        <p14:creationId xmlns:p14="http://schemas.microsoft.com/office/powerpoint/2010/main" val="25069567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250">
        <p15:prstTrans prst="peelOff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3EFD1D2-EEEB-4976-FB1A-01A7DEA850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13ADDFB-B257-BD95-D031-215DAF695FF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3552" y="0"/>
            <a:ext cx="7775708" cy="6860090"/>
          </a:xfrm>
        </p:spPr>
      </p:pic>
    </p:spTree>
    <p:extLst>
      <p:ext uri="{BB962C8B-B14F-4D97-AF65-F5344CB8AC3E}">
        <p14:creationId xmlns:p14="http://schemas.microsoft.com/office/powerpoint/2010/main" val="185664109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250">
        <p15:prstTrans prst="peelOff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22423D2-00E4-AC21-FE24-FACB4F49F0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776746F-CA37-9EBB-81A9-E80F787F0BE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9496" y="235530"/>
            <a:ext cx="8515919" cy="6386940"/>
          </a:xfrm>
        </p:spPr>
      </p:pic>
    </p:spTree>
    <p:extLst>
      <p:ext uri="{BB962C8B-B14F-4D97-AF65-F5344CB8AC3E}">
        <p14:creationId xmlns:p14="http://schemas.microsoft.com/office/powerpoint/2010/main" val="9069231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250">
        <p15:prstTrans prst="peelOff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31EF5DA-EE69-C244-45C9-FD7F90C5AF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68E29AA-EFA4-7F8B-4629-6EA9D334ED8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7568" y="123090"/>
            <a:ext cx="7207234" cy="6741368"/>
          </a:xfrm>
        </p:spPr>
      </p:pic>
    </p:spTree>
    <p:extLst>
      <p:ext uri="{BB962C8B-B14F-4D97-AF65-F5344CB8AC3E}">
        <p14:creationId xmlns:p14="http://schemas.microsoft.com/office/powerpoint/2010/main" val="34043592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250">
        <p15:prstTrans prst="peelOff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E060F90-6BCE-E053-4935-81D224C376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FA02A56-E4CA-C0CB-1E62-1CCCABAB965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5970" y="0"/>
            <a:ext cx="5918301" cy="6824398"/>
          </a:xfrm>
        </p:spPr>
      </p:pic>
    </p:spTree>
    <p:extLst>
      <p:ext uri="{BB962C8B-B14F-4D97-AF65-F5344CB8AC3E}">
        <p14:creationId xmlns:p14="http://schemas.microsoft.com/office/powerpoint/2010/main" val="180424839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250">
        <p15:prstTrans prst="peelOff"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B64837D-032E-F81C-F577-47BEDA3BB3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6FF831D-4071-D16E-3253-889505C5B83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9960" y="0"/>
            <a:ext cx="5218288" cy="6992506"/>
          </a:xfrm>
        </p:spPr>
      </p:pic>
    </p:spTree>
    <p:extLst>
      <p:ext uri="{BB962C8B-B14F-4D97-AF65-F5344CB8AC3E}">
        <p14:creationId xmlns:p14="http://schemas.microsoft.com/office/powerpoint/2010/main" val="15675744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250">
        <p15:prstTrans prst="peelOff"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F8FAB27-0DBF-D0FC-ACEA-2DB40258A1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C519590-FF2F-29A4-D893-2731267B916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9175" y="0"/>
            <a:ext cx="6059113" cy="6993227"/>
          </a:xfrm>
        </p:spPr>
      </p:pic>
    </p:spTree>
    <p:extLst>
      <p:ext uri="{BB962C8B-B14F-4D97-AF65-F5344CB8AC3E}">
        <p14:creationId xmlns:p14="http://schemas.microsoft.com/office/powerpoint/2010/main" val="20633875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250">
        <p15:prstTrans prst="peelOff"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B19AFFB-6431-023F-370A-7BF9964426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590427E-057C-F76D-5FC0-C865ECF611E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600" y="116632"/>
            <a:ext cx="6712722" cy="6879291"/>
          </a:xfrm>
        </p:spPr>
      </p:pic>
    </p:spTree>
    <p:extLst>
      <p:ext uri="{BB962C8B-B14F-4D97-AF65-F5344CB8AC3E}">
        <p14:creationId xmlns:p14="http://schemas.microsoft.com/office/powerpoint/2010/main" val="7866869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250">
        <p15:prstTrans prst="peelOff"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C0DAEFA-240C-AF44-3D26-EB590C0584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30F0C59A-0980-4C81-8380-ECAB4A95937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00" y="365125"/>
            <a:ext cx="9175948" cy="6486886"/>
          </a:xfrm>
        </p:spPr>
      </p:pic>
    </p:spTree>
    <p:extLst>
      <p:ext uri="{BB962C8B-B14F-4D97-AF65-F5344CB8AC3E}">
        <p14:creationId xmlns:p14="http://schemas.microsoft.com/office/powerpoint/2010/main" val="13194623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250">
        <p15:prstTrans prst="peelOff"/>
      </p:transition>
    </mc:Choice>
    <mc:Fallback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3DA3CBF-3086-0A80-B1A6-3FD540B5CF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B3833A7-DCC8-E7A9-4D62-BA05AB47770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4410" y="-101818"/>
            <a:ext cx="7643180" cy="7061635"/>
          </a:xfrm>
        </p:spPr>
      </p:pic>
    </p:spTree>
    <p:extLst>
      <p:ext uri="{BB962C8B-B14F-4D97-AF65-F5344CB8AC3E}">
        <p14:creationId xmlns:p14="http://schemas.microsoft.com/office/powerpoint/2010/main" val="29148894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250">
        <p15:prstTrans prst="peelOff"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92D9C51-670A-3496-E15F-9317FCFEEA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C48E62D-0F9B-8397-FF04-DA8BC878A49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5560" y="40567"/>
            <a:ext cx="7321445" cy="6817433"/>
          </a:xfrm>
        </p:spPr>
      </p:pic>
    </p:spTree>
    <p:extLst>
      <p:ext uri="{BB962C8B-B14F-4D97-AF65-F5344CB8AC3E}">
        <p14:creationId xmlns:p14="http://schemas.microsoft.com/office/powerpoint/2010/main" val="22514070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250">
        <p15:prstTrans prst="peelOff"/>
      </p:transition>
    </mc:Choice>
    <mc:Fallback xmlns=""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EDB2502-C0F4-B17A-D770-7C50046A37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3FF3F8F-007F-9154-CCD9-C614A15E3BF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0942" y="0"/>
            <a:ext cx="9367505" cy="7025629"/>
          </a:xfrm>
        </p:spPr>
      </p:pic>
    </p:spTree>
    <p:extLst>
      <p:ext uri="{BB962C8B-B14F-4D97-AF65-F5344CB8AC3E}">
        <p14:creationId xmlns:p14="http://schemas.microsoft.com/office/powerpoint/2010/main" val="40966983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250">
        <p15:prstTrans prst="peelOff"/>
      </p:transition>
    </mc:Choice>
    <mc:Fallback xmlns=""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6782F09-EEC0-F521-4CC9-89B2295036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1D3485B-6D77-0FDA-7F46-23F028BF3FF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6312" y="103449"/>
            <a:ext cx="9844133" cy="6754551"/>
          </a:xfrm>
        </p:spPr>
      </p:pic>
    </p:spTree>
    <p:extLst>
      <p:ext uri="{BB962C8B-B14F-4D97-AF65-F5344CB8AC3E}">
        <p14:creationId xmlns:p14="http://schemas.microsoft.com/office/powerpoint/2010/main" val="320083508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250">
        <p15:prstTrans prst="peelOff"/>
      </p:transition>
    </mc:Choice>
    <mc:Fallback xmlns=""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563F770-B9B6-A690-6389-A84F8B28D3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16EF9B0-CCA2-89C5-DB94-36C3E487AC5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0366" y="188640"/>
            <a:ext cx="7678002" cy="6705455"/>
          </a:xfrm>
        </p:spPr>
      </p:pic>
    </p:spTree>
    <p:extLst>
      <p:ext uri="{BB962C8B-B14F-4D97-AF65-F5344CB8AC3E}">
        <p14:creationId xmlns:p14="http://schemas.microsoft.com/office/powerpoint/2010/main" val="236938432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250">
        <p15:prstTrans prst="peelOff"/>
      </p:transition>
    </mc:Choice>
    <mc:Fallback xmlns=""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7C2969A-879B-C1DE-470C-93DE2A1921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5AC76FA-4C09-8554-283A-BA04816B78E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9550" y="188640"/>
            <a:ext cx="6008737" cy="6705569"/>
          </a:xfrm>
        </p:spPr>
      </p:pic>
    </p:spTree>
    <p:extLst>
      <p:ext uri="{BB962C8B-B14F-4D97-AF65-F5344CB8AC3E}">
        <p14:creationId xmlns:p14="http://schemas.microsoft.com/office/powerpoint/2010/main" val="145458746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250">
        <p15:prstTrans prst="peelOff"/>
      </p:transition>
    </mc:Choice>
    <mc:Fallback xmlns=""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A460D73-BA20-4ECE-1A1E-26BF179E5C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3341412-C199-3D3C-1013-F11BCD5F7F7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3712" y="-18027"/>
            <a:ext cx="4824536" cy="6741512"/>
          </a:xfrm>
        </p:spPr>
      </p:pic>
    </p:spTree>
    <p:extLst>
      <p:ext uri="{BB962C8B-B14F-4D97-AF65-F5344CB8AC3E}">
        <p14:creationId xmlns:p14="http://schemas.microsoft.com/office/powerpoint/2010/main" val="34619282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250">
        <p15:prstTrans prst="peelOff"/>
      </p:transition>
    </mc:Choice>
    <mc:Fallback xmlns=""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1E499B8-70B5-89FE-155B-BC9CE7B027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8019F4F-B46F-99F3-ACE2-7F862AD5FB9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600" y="34462"/>
            <a:ext cx="6416386" cy="6858000"/>
          </a:xfrm>
        </p:spPr>
      </p:pic>
    </p:spTree>
    <p:extLst>
      <p:ext uri="{BB962C8B-B14F-4D97-AF65-F5344CB8AC3E}">
        <p14:creationId xmlns:p14="http://schemas.microsoft.com/office/powerpoint/2010/main" val="261990652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250">
        <p15:prstTrans prst="peelOff"/>
      </p:transition>
    </mc:Choice>
    <mc:Fallback xmlns=""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2106909-8F87-3827-6CF6-B47D1A8B05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8E42251-EDEB-27F7-DEE8-E1C2EF1B501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4955" y="0"/>
            <a:ext cx="4979277" cy="6891472"/>
          </a:xfrm>
        </p:spPr>
      </p:pic>
    </p:spTree>
    <p:extLst>
      <p:ext uri="{BB962C8B-B14F-4D97-AF65-F5344CB8AC3E}">
        <p14:creationId xmlns:p14="http://schemas.microsoft.com/office/powerpoint/2010/main" val="20965651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250">
        <p15:prstTrans prst="peelOff"/>
      </p:transition>
    </mc:Choice>
    <mc:Fallback xmlns=""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04B56B4-BB79-8F85-F18D-E18BEEC091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802F25F-BF85-92C9-E139-75FF8469AF3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3496" y="0"/>
            <a:ext cx="4818727" cy="6879972"/>
          </a:xfrm>
        </p:spPr>
      </p:pic>
    </p:spTree>
    <p:extLst>
      <p:ext uri="{BB962C8B-B14F-4D97-AF65-F5344CB8AC3E}">
        <p14:creationId xmlns:p14="http://schemas.microsoft.com/office/powerpoint/2010/main" val="32653963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250">
        <p15:prstTrans prst="peelOff"/>
      </p:transition>
    </mc:Choice>
    <mc:Fallback xmlns=""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8C4D3B1-CE0B-9E24-4B51-8A2C6461AB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658EAEB-B5A5-11CE-5FA1-D1BB8D51EB7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9711" y="0"/>
            <a:ext cx="6208577" cy="6869567"/>
          </a:xfrm>
        </p:spPr>
      </p:pic>
    </p:spTree>
    <p:extLst>
      <p:ext uri="{BB962C8B-B14F-4D97-AF65-F5344CB8AC3E}">
        <p14:creationId xmlns:p14="http://schemas.microsoft.com/office/powerpoint/2010/main" val="34485218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250">
        <p15:prstTrans prst="peelOff"/>
      </p:transition>
    </mc:Choice>
    <mc:Fallback xmlns=""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CD8E479-58C7-F140-F4F0-973DB89AFF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43E1DDB-66A3-649B-7722-DD69A2C5FDD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1504" y="456880"/>
            <a:ext cx="8059869" cy="6044902"/>
          </a:xfrm>
        </p:spPr>
      </p:pic>
    </p:spTree>
    <p:extLst>
      <p:ext uri="{BB962C8B-B14F-4D97-AF65-F5344CB8AC3E}">
        <p14:creationId xmlns:p14="http://schemas.microsoft.com/office/powerpoint/2010/main" val="22279982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250">
        <p15:prstTrans prst="peelOff"/>
      </p:transition>
    </mc:Choice>
    <mc:Fallback xmlns=""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1F80F8E-70D9-0378-45E0-1CA1A0B956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5DBB1F3-2E86-2700-7C0D-1D6319183A7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6306" y="0"/>
            <a:ext cx="6992021" cy="6925558"/>
          </a:xfrm>
        </p:spPr>
      </p:pic>
    </p:spTree>
    <p:extLst>
      <p:ext uri="{BB962C8B-B14F-4D97-AF65-F5344CB8AC3E}">
        <p14:creationId xmlns:p14="http://schemas.microsoft.com/office/powerpoint/2010/main" val="372475102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250">
        <p15:prstTrans prst="peelOff"/>
      </p:transition>
    </mc:Choice>
    <mc:Fallback xmlns=""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7A7B2BA-39A0-CFD2-87CF-56A92D3C31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60474CE-C15A-FBFE-961E-76E815DA5ED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7568" y="-116263"/>
            <a:ext cx="7172337" cy="7090525"/>
          </a:xfrm>
        </p:spPr>
      </p:pic>
    </p:spTree>
    <p:extLst>
      <p:ext uri="{BB962C8B-B14F-4D97-AF65-F5344CB8AC3E}">
        <p14:creationId xmlns:p14="http://schemas.microsoft.com/office/powerpoint/2010/main" val="69854293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250">
        <p15:prstTrans prst="peelOff"/>
      </p:transition>
    </mc:Choice>
    <mc:Fallback xmlns=""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E331F74-0025-4E0F-69EB-50D1061E2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DE1EAF5-BCA0-EEE9-F326-7E30380BC05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6612" y="0"/>
            <a:ext cx="6171676" cy="6899137"/>
          </a:xfrm>
        </p:spPr>
      </p:pic>
    </p:spTree>
    <p:extLst>
      <p:ext uri="{BB962C8B-B14F-4D97-AF65-F5344CB8AC3E}">
        <p14:creationId xmlns:p14="http://schemas.microsoft.com/office/powerpoint/2010/main" val="39006511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250">
        <p15:prstTrans prst="peelOff"/>
      </p:transition>
    </mc:Choice>
    <mc:Fallback xmlns=""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76ADC6D-93FB-8C09-EC24-6A97DBC5E3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15F10B1-0798-92E1-90D7-2D3A3779438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2696" y="0"/>
            <a:ext cx="6823624" cy="6923971"/>
          </a:xfrm>
        </p:spPr>
      </p:pic>
    </p:spTree>
    <p:extLst>
      <p:ext uri="{BB962C8B-B14F-4D97-AF65-F5344CB8AC3E}">
        <p14:creationId xmlns:p14="http://schemas.microsoft.com/office/powerpoint/2010/main" val="197179681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250">
        <p15:prstTrans prst="peelOff"/>
      </p:transition>
    </mc:Choice>
    <mc:Fallback xmlns=""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C0BC3EB-5D41-2D5C-0633-DFB877E954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91BE6A3-A714-CB06-30E4-595D9450875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3472" y="152753"/>
            <a:ext cx="8736657" cy="6552493"/>
          </a:xfrm>
        </p:spPr>
      </p:pic>
    </p:spTree>
    <p:extLst>
      <p:ext uri="{BB962C8B-B14F-4D97-AF65-F5344CB8AC3E}">
        <p14:creationId xmlns:p14="http://schemas.microsoft.com/office/powerpoint/2010/main" val="10904540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250">
        <p15:prstTrans prst="peelOff"/>
      </p:transition>
    </mc:Choice>
    <mc:Fallback xmlns=""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3A63546-AF4D-844B-AFDF-3A39F5FD64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2FE05C87-5714-699C-E3C0-847E5364331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2848" y="0"/>
            <a:ext cx="4961383" cy="6909470"/>
          </a:xfrm>
        </p:spPr>
      </p:pic>
    </p:spTree>
    <p:extLst>
      <p:ext uri="{BB962C8B-B14F-4D97-AF65-F5344CB8AC3E}">
        <p14:creationId xmlns:p14="http://schemas.microsoft.com/office/powerpoint/2010/main" val="264954719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250">
        <p15:prstTrans prst="peelOff"/>
      </p:transition>
    </mc:Choice>
    <mc:Fallback xmlns=""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1D6C7FB-143F-913E-E738-1EC8B74A8E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B7070A9-D03D-B544-026E-C2C8321186C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1704" y="-227135"/>
            <a:ext cx="5159428" cy="7054309"/>
          </a:xfrm>
        </p:spPr>
      </p:pic>
    </p:spTree>
    <p:extLst>
      <p:ext uri="{BB962C8B-B14F-4D97-AF65-F5344CB8AC3E}">
        <p14:creationId xmlns:p14="http://schemas.microsoft.com/office/powerpoint/2010/main" val="123616786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250">
        <p15:prstTrans prst="peelOff"/>
      </p:transition>
    </mc:Choice>
    <mc:Fallback xmlns=""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0BE5705-C9D9-2000-2A1D-010643CA7A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3288DB7-4E6F-E404-0B4F-082E16C3226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4955" y="0"/>
            <a:ext cx="4907269" cy="6791810"/>
          </a:xfrm>
        </p:spPr>
      </p:pic>
    </p:spTree>
    <p:extLst>
      <p:ext uri="{BB962C8B-B14F-4D97-AF65-F5344CB8AC3E}">
        <p14:creationId xmlns:p14="http://schemas.microsoft.com/office/powerpoint/2010/main" val="148173217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250">
        <p15:prstTrans prst="peelOff"/>
      </p:transition>
    </mc:Choice>
    <mc:Fallback xmlns=""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100CE0A-49CD-B072-4E2A-A442F010F7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FB26212-6B07-6B9A-3CAB-EB7D854BA1C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5640" y="-99392"/>
            <a:ext cx="5250812" cy="6858000"/>
          </a:xfrm>
        </p:spPr>
      </p:pic>
    </p:spTree>
    <p:extLst>
      <p:ext uri="{BB962C8B-B14F-4D97-AF65-F5344CB8AC3E}">
        <p14:creationId xmlns:p14="http://schemas.microsoft.com/office/powerpoint/2010/main" val="36507173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250">
        <p15:prstTrans prst="peelOff"/>
      </p:transition>
    </mc:Choice>
    <mc:Fallback xmlns=""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0DB64C1-3BB9-43C2-10E6-E36022050B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7D6B76E-5AED-E7DC-0159-0512606A2F3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9711" y="0"/>
            <a:ext cx="6352593" cy="7028916"/>
          </a:xfrm>
        </p:spPr>
      </p:pic>
    </p:spTree>
    <p:extLst>
      <p:ext uri="{BB962C8B-B14F-4D97-AF65-F5344CB8AC3E}">
        <p14:creationId xmlns:p14="http://schemas.microsoft.com/office/powerpoint/2010/main" val="56523489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250">
        <p15:prstTrans prst="peelOff"/>
      </p:transition>
    </mc:Choice>
    <mc:Fallback xmlns=""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CB57115-51D1-6AC7-1FD3-464D075FEB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79C3FC8-B0AE-AE29-D4C0-004B777F02D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2567" y="0"/>
            <a:ext cx="5273673" cy="6777572"/>
          </a:xfrm>
        </p:spPr>
      </p:pic>
    </p:spTree>
    <p:extLst>
      <p:ext uri="{BB962C8B-B14F-4D97-AF65-F5344CB8AC3E}">
        <p14:creationId xmlns:p14="http://schemas.microsoft.com/office/powerpoint/2010/main" val="78758047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250">
        <p15:prstTrans prst="peelOff"/>
      </p:transition>
    </mc:Choice>
    <mc:Fallback xmlns=""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D66ADE8-33A8-899E-044F-97DE2BFCFD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C4CF397-3271-B3B9-2AD4-B032BB1E889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1338" y="116632"/>
            <a:ext cx="6764982" cy="6764982"/>
          </a:xfrm>
        </p:spPr>
      </p:pic>
    </p:spTree>
    <p:extLst>
      <p:ext uri="{BB962C8B-B14F-4D97-AF65-F5344CB8AC3E}">
        <p14:creationId xmlns:p14="http://schemas.microsoft.com/office/powerpoint/2010/main" val="9603575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250">
        <p15:prstTrans prst="peelOff"/>
      </p:transition>
    </mc:Choice>
    <mc:Fallback xmlns=""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98A7D95-7D5E-97E0-111D-F3CE2E22B7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4C7936E7-B4DB-4257-F1C6-EB0634B0A8D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1464" y="116632"/>
            <a:ext cx="8659935" cy="6494952"/>
          </a:xfrm>
        </p:spPr>
      </p:pic>
    </p:spTree>
    <p:extLst>
      <p:ext uri="{BB962C8B-B14F-4D97-AF65-F5344CB8AC3E}">
        <p14:creationId xmlns:p14="http://schemas.microsoft.com/office/powerpoint/2010/main" val="102778196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250">
        <p15:prstTrans prst="peelOff"/>
      </p:transition>
    </mc:Choice>
    <mc:Fallback xmlns=""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89D4802-04EE-ABB7-C46E-1E484627D9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EB6E29E-6569-B5F0-8BE1-8811BDC43F5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7608" y="-20807"/>
            <a:ext cx="6809606" cy="6809606"/>
          </a:xfr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C0645855-B96B-CD6A-90ED-5B60AD6ED01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16480" y="5301208"/>
            <a:ext cx="1333500" cy="952500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8D1758C7-53CD-B181-0F4A-43F6F3AF771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352" y="5562285"/>
            <a:ext cx="2166376" cy="12265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423456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250">
        <p15:prstTrans prst="peelOff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42</TotalTime>
  <Words>2</Words>
  <Application>Microsoft Office PowerPoint</Application>
  <PresentationFormat>Grand écran</PresentationFormat>
  <Paragraphs>1</Paragraphs>
  <Slides>42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42</vt:i4>
      </vt:variant>
    </vt:vector>
  </HeadingPairs>
  <TitlesOfParts>
    <vt:vector size="46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ch'ti N°39</dc:title>
  <dc:creator>Perroquet34740</dc:creator>
  <cp:lastModifiedBy>jean-louis BEYAERT</cp:lastModifiedBy>
  <cp:revision>4</cp:revision>
  <dcterms:created xsi:type="dcterms:W3CDTF">2024-07-11T19:02:41Z</dcterms:created>
  <dcterms:modified xsi:type="dcterms:W3CDTF">2024-07-11T20:00:43Z</dcterms:modified>
</cp:coreProperties>
</file>