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66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305" r:id="rId31"/>
    <p:sldId id="284" r:id="rId32"/>
    <p:sldId id="285" r:id="rId33"/>
    <p:sldId id="287" r:id="rId34"/>
    <p:sldId id="286" r:id="rId35"/>
    <p:sldId id="288" r:id="rId36"/>
    <p:sldId id="289" r:id="rId37"/>
    <p:sldId id="290" r:id="rId38"/>
    <p:sldId id="291" r:id="rId39"/>
    <p:sldId id="292" r:id="rId40"/>
    <p:sldId id="293" r:id="rId41"/>
    <p:sldId id="295" r:id="rId42"/>
    <p:sldId id="296" r:id="rId43"/>
    <p:sldId id="298" r:id="rId44"/>
    <p:sldId id="299" r:id="rId45"/>
    <p:sldId id="300" r:id="rId46"/>
    <p:sldId id="301" r:id="rId47"/>
    <p:sldId id="303" r:id="rId48"/>
    <p:sldId id="302" r:id="rId49"/>
    <p:sldId id="304" r:id="rId50"/>
    <p:sldId id="297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88E2-A4A7-45FF-95F3-C864DA0613E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F99D-294D-4BEC-8DFF-78CC7D02F1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162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88E2-A4A7-45FF-95F3-C864DA0613E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F99D-294D-4BEC-8DFF-78CC7D02F1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505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88E2-A4A7-45FF-95F3-C864DA0613E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F99D-294D-4BEC-8DFF-78CC7D02F1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453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88E2-A4A7-45FF-95F3-C864DA0613E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F99D-294D-4BEC-8DFF-78CC7D02F1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89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88E2-A4A7-45FF-95F3-C864DA0613E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F99D-294D-4BEC-8DFF-78CC7D02F1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106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88E2-A4A7-45FF-95F3-C864DA0613E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F99D-294D-4BEC-8DFF-78CC7D02F1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735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88E2-A4A7-45FF-95F3-C864DA0613E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F99D-294D-4BEC-8DFF-78CC7D02F1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623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88E2-A4A7-45FF-95F3-C864DA0613E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F99D-294D-4BEC-8DFF-78CC7D02F1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263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88E2-A4A7-45FF-95F3-C864DA0613E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F99D-294D-4BEC-8DFF-78CC7D02F1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033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88E2-A4A7-45FF-95F3-C864DA0613E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F99D-294D-4BEC-8DFF-78CC7D02F1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263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88E2-A4A7-45FF-95F3-C864DA0613E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F99D-294D-4BEC-8DFF-78CC7D02F1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2399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E88E2-A4A7-45FF-95F3-C864DA0613E7}" type="datetimeFigureOut">
              <a:rPr lang="fr-FR" smtClean="0"/>
              <a:t>06/07/2024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5F99D-294D-4BEC-8DFF-78CC7D02F1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3387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4A83F4-FF2C-0335-05C6-9ADAFBA640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B029B1E-1BAD-7F6D-9756-92C907CB54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CED0E2C-34DF-2DBC-CCD5-F0659DF0C9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866" y="0"/>
            <a:ext cx="5754904" cy="6597352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460787A-2BEB-11A8-B8BE-FFC81F7104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13671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071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  <p:sndAc>
          <p:stSnd loop="1">
            <p:snd r:embed="rId2" name="Le p'tit quinquin 2.wav"/>
          </p:stSnd>
        </p:sndAc>
      </p:transition>
    </mc:Choice>
    <mc:Fallback xmlns="">
      <p:transition spd="slow">
        <p:fade/>
        <p:sndAc>
          <p:stSnd loop="1">
            <p:snd r:embed="rId5" name="Le p'tit quinquin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1A826F-D148-A95B-E4A4-F700A55CF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7366FB-FBAE-69C2-5B95-C5111F79B3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113689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DBA430-25D6-2FB8-BAFB-9E89853BD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F0966F-683F-37B3-FF56-1F240918B4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852" y="0"/>
            <a:ext cx="5300295" cy="6912553"/>
          </a:xfrm>
        </p:spPr>
      </p:pic>
    </p:spTree>
    <p:extLst>
      <p:ext uri="{BB962C8B-B14F-4D97-AF65-F5344CB8AC3E}">
        <p14:creationId xmlns:p14="http://schemas.microsoft.com/office/powerpoint/2010/main" val="4265236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D798DF-23A1-21F9-17CC-3D8D7D6A6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C22597-1F7A-3926-4778-BA5B6741BA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470555"/>
            <a:ext cx="9318925" cy="6041577"/>
          </a:xfrm>
        </p:spPr>
      </p:pic>
    </p:spTree>
    <p:extLst>
      <p:ext uri="{BB962C8B-B14F-4D97-AF65-F5344CB8AC3E}">
        <p14:creationId xmlns:p14="http://schemas.microsoft.com/office/powerpoint/2010/main" val="77274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C0F8CD-7610-A7F1-6FF3-9FB54EBD3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EAC773-34E1-2C18-C9DB-8AB7DD60A9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30973"/>
            <a:ext cx="6829063" cy="6919946"/>
          </a:xfrm>
        </p:spPr>
      </p:pic>
    </p:spTree>
    <p:extLst>
      <p:ext uri="{BB962C8B-B14F-4D97-AF65-F5344CB8AC3E}">
        <p14:creationId xmlns:p14="http://schemas.microsoft.com/office/powerpoint/2010/main" val="1657263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442984-B0D6-A0F8-A59F-A956ACF1D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285E1F-976E-1720-5587-3C60220291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109539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4E4247-BD9D-F127-4878-C1C54D425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09CB72-FA01-3563-278B-0E340A7D27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65238"/>
            <a:ext cx="6654000" cy="6923238"/>
          </a:xfrm>
        </p:spPr>
      </p:pic>
    </p:spTree>
    <p:extLst>
      <p:ext uri="{BB962C8B-B14F-4D97-AF65-F5344CB8AC3E}">
        <p14:creationId xmlns:p14="http://schemas.microsoft.com/office/powerpoint/2010/main" val="497468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3C3EDA-21C5-C620-8FFC-E268C4E26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240EBA-B920-B942-7216-420A67B113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486" y="-99392"/>
            <a:ext cx="5771786" cy="7121463"/>
          </a:xfrm>
        </p:spPr>
      </p:pic>
    </p:spTree>
    <p:extLst>
      <p:ext uri="{BB962C8B-B14F-4D97-AF65-F5344CB8AC3E}">
        <p14:creationId xmlns:p14="http://schemas.microsoft.com/office/powerpoint/2010/main" val="3859530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A1139-BB12-8EA2-4D5A-672E4D128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1FC39B-0081-CE60-A8C4-42AD4B51FE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265181" cy="6825364"/>
          </a:xfrm>
        </p:spPr>
      </p:pic>
    </p:spTree>
    <p:extLst>
      <p:ext uri="{BB962C8B-B14F-4D97-AF65-F5344CB8AC3E}">
        <p14:creationId xmlns:p14="http://schemas.microsoft.com/office/powerpoint/2010/main" val="1363580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B7DD41-A704-9763-7BC0-9C264AF59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E53FB2-622A-C21A-3DBD-381843DBAD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66" y="0"/>
            <a:ext cx="6063513" cy="6847389"/>
          </a:xfrm>
        </p:spPr>
      </p:pic>
    </p:spTree>
    <p:extLst>
      <p:ext uri="{BB962C8B-B14F-4D97-AF65-F5344CB8AC3E}">
        <p14:creationId xmlns:p14="http://schemas.microsoft.com/office/powerpoint/2010/main" val="1907220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3DEA39-98A0-8BE7-D0EB-ED1576701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AB739F-00DA-F8C1-30DA-7873695F86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40268"/>
            <a:ext cx="9115985" cy="6836989"/>
          </a:xfrm>
        </p:spPr>
      </p:pic>
    </p:spTree>
    <p:extLst>
      <p:ext uri="{BB962C8B-B14F-4D97-AF65-F5344CB8AC3E}">
        <p14:creationId xmlns:p14="http://schemas.microsoft.com/office/powerpoint/2010/main" val="3756024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5ECE1D-BB33-859B-D74B-B14E326DD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1B54A9-20F8-649C-164F-6575E32B74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5549056" cy="6842766"/>
          </a:xfrm>
        </p:spPr>
      </p:pic>
    </p:spTree>
    <p:extLst>
      <p:ext uri="{BB962C8B-B14F-4D97-AF65-F5344CB8AC3E}">
        <p14:creationId xmlns:p14="http://schemas.microsoft.com/office/powerpoint/2010/main" val="3727247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E78B6B-0E98-FE7C-A760-B6F7A40AA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282E72-E2E9-FDD0-A6E3-7B20F3FFD9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45665"/>
            <a:ext cx="4896544" cy="7056236"/>
          </a:xfrm>
        </p:spPr>
      </p:pic>
    </p:spTree>
    <p:extLst>
      <p:ext uri="{BB962C8B-B14F-4D97-AF65-F5344CB8AC3E}">
        <p14:creationId xmlns:p14="http://schemas.microsoft.com/office/powerpoint/2010/main" val="952746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17ECB9-BACD-7CC7-3601-72C8B994A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AE8373-8900-613C-6B45-77AB977C7A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884" y="548679"/>
            <a:ext cx="8255524" cy="6219161"/>
          </a:xfrm>
        </p:spPr>
      </p:pic>
    </p:spTree>
    <p:extLst>
      <p:ext uri="{BB962C8B-B14F-4D97-AF65-F5344CB8AC3E}">
        <p14:creationId xmlns:p14="http://schemas.microsoft.com/office/powerpoint/2010/main" val="3615439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B40924-0D6C-1BAA-CB21-0C31DC838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6FBB91-AF83-9DC1-16D8-94CB07B3CA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491119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A5FCAB-B6D9-C103-162C-D17E9580D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CFC7FE-B8F8-948A-7036-8DC6EC3B08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19" y="0"/>
            <a:ext cx="5192921" cy="6851497"/>
          </a:xfrm>
        </p:spPr>
      </p:pic>
    </p:spTree>
    <p:extLst>
      <p:ext uri="{BB962C8B-B14F-4D97-AF65-F5344CB8AC3E}">
        <p14:creationId xmlns:p14="http://schemas.microsoft.com/office/powerpoint/2010/main" val="518689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4559CE-E1B6-3B9D-D15B-303EF80DD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617A57-773E-7D3D-B0AF-18B8C05250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410" y="116632"/>
            <a:ext cx="5399846" cy="6776278"/>
          </a:xfrm>
        </p:spPr>
      </p:pic>
    </p:spTree>
    <p:extLst>
      <p:ext uri="{BB962C8B-B14F-4D97-AF65-F5344CB8AC3E}">
        <p14:creationId xmlns:p14="http://schemas.microsoft.com/office/powerpoint/2010/main" val="859041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AFC10E-D0D5-65B1-750E-8460B8027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AC6C89-9769-3CB3-D72A-034F95C44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25" y="544366"/>
            <a:ext cx="10028606" cy="5939387"/>
          </a:xfrm>
        </p:spPr>
      </p:pic>
    </p:spTree>
    <p:extLst>
      <p:ext uri="{BB962C8B-B14F-4D97-AF65-F5344CB8AC3E}">
        <p14:creationId xmlns:p14="http://schemas.microsoft.com/office/powerpoint/2010/main" val="112392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C3A082-8CC5-F52A-BCC2-ED27DB69C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ACB49F-F0CC-051F-AA55-8EDDF10AEF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5252"/>
            <a:ext cx="8027398" cy="6716257"/>
          </a:xfrm>
        </p:spPr>
      </p:pic>
    </p:spTree>
    <p:extLst>
      <p:ext uri="{BB962C8B-B14F-4D97-AF65-F5344CB8AC3E}">
        <p14:creationId xmlns:p14="http://schemas.microsoft.com/office/powerpoint/2010/main" val="3416233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9639BC-DA75-DB19-1FA0-E3559ACD8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87DE1E-E8D5-F380-F5DB-41CDCA4C0F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451" y="21707"/>
            <a:ext cx="6549097" cy="6800986"/>
          </a:xfrm>
        </p:spPr>
      </p:pic>
    </p:spTree>
    <p:extLst>
      <p:ext uri="{BB962C8B-B14F-4D97-AF65-F5344CB8AC3E}">
        <p14:creationId xmlns:p14="http://schemas.microsoft.com/office/powerpoint/2010/main" val="3346282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90044B-69C2-A141-69FF-0197E3F39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EFE97D-BF87-12EE-C0FD-D9AA4816B0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646072" cy="6909151"/>
          </a:xfrm>
        </p:spPr>
      </p:pic>
    </p:spTree>
    <p:extLst>
      <p:ext uri="{BB962C8B-B14F-4D97-AF65-F5344CB8AC3E}">
        <p14:creationId xmlns:p14="http://schemas.microsoft.com/office/powerpoint/2010/main" val="2154196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97C1D-37D1-ADAE-4610-A09AA6B18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9E7393-9C74-CF3D-71A1-8C5FAC5F6C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4065911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15D4A0-B60A-7A00-48C5-94C636361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182807-FCD3-92DC-1C40-46DB0AF604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9472"/>
            <a:ext cx="6081499" cy="6833016"/>
          </a:xfrm>
        </p:spPr>
      </p:pic>
    </p:spTree>
    <p:extLst>
      <p:ext uri="{BB962C8B-B14F-4D97-AF65-F5344CB8AC3E}">
        <p14:creationId xmlns:p14="http://schemas.microsoft.com/office/powerpoint/2010/main" val="3751785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03EEC4-1238-B7C3-9C80-65BABD47B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D6F92D-101B-C2DD-734F-45F66F3668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451" y="116633"/>
            <a:ext cx="8995973" cy="6746980"/>
          </a:xfrm>
        </p:spPr>
      </p:pic>
    </p:spTree>
    <p:extLst>
      <p:ext uri="{BB962C8B-B14F-4D97-AF65-F5344CB8AC3E}">
        <p14:creationId xmlns:p14="http://schemas.microsoft.com/office/powerpoint/2010/main" val="2984114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C2B8D-82D2-C27B-6683-FCDBBCB5A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A7E2CC-7CDB-B880-7BCE-05F5C7DDB2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369197" cy="6878734"/>
          </a:xfrm>
        </p:spPr>
      </p:pic>
    </p:spTree>
    <p:extLst>
      <p:ext uri="{BB962C8B-B14F-4D97-AF65-F5344CB8AC3E}">
        <p14:creationId xmlns:p14="http://schemas.microsoft.com/office/powerpoint/2010/main" val="789444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10EC7F-D9E7-F880-B460-6A1BC5419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0BC174-2EE1-1647-09AD-8A2D91CADD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246" y="0"/>
            <a:ext cx="6983507" cy="7110736"/>
          </a:xfrm>
        </p:spPr>
      </p:pic>
    </p:spTree>
    <p:extLst>
      <p:ext uri="{BB962C8B-B14F-4D97-AF65-F5344CB8AC3E}">
        <p14:creationId xmlns:p14="http://schemas.microsoft.com/office/powerpoint/2010/main" val="3715366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BA53FF-DD03-AC1C-405F-7981F8D01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6D9BBD-16D2-1E1D-C234-D4E22ECAEA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962" y="0"/>
            <a:ext cx="4999270" cy="6871622"/>
          </a:xfrm>
        </p:spPr>
      </p:pic>
    </p:spTree>
    <p:extLst>
      <p:ext uri="{BB962C8B-B14F-4D97-AF65-F5344CB8AC3E}">
        <p14:creationId xmlns:p14="http://schemas.microsoft.com/office/powerpoint/2010/main" val="1901932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50F7A9-C3B1-8870-B7A0-B0676E250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2FF706-EC73-C61C-684D-38709B9D33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614811" cy="6937219"/>
          </a:xfrm>
        </p:spPr>
      </p:pic>
    </p:spTree>
    <p:extLst>
      <p:ext uri="{BB962C8B-B14F-4D97-AF65-F5344CB8AC3E}">
        <p14:creationId xmlns:p14="http://schemas.microsoft.com/office/powerpoint/2010/main" val="3721777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27629B-0403-C3A9-3B5F-A60F71922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9DC69D-9548-C228-3858-94EA89BB22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48" y="-963488"/>
            <a:ext cx="6204755" cy="8881559"/>
          </a:xfrm>
        </p:spPr>
      </p:pic>
    </p:spTree>
    <p:extLst>
      <p:ext uri="{BB962C8B-B14F-4D97-AF65-F5344CB8AC3E}">
        <p14:creationId xmlns:p14="http://schemas.microsoft.com/office/powerpoint/2010/main" val="4170742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85F31F-2F74-723B-F75D-635AB3D13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4234E9-AF08-8A69-5E98-71710A4372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02401"/>
            <a:ext cx="9007465" cy="6755599"/>
          </a:xfrm>
        </p:spPr>
      </p:pic>
    </p:spTree>
    <p:extLst>
      <p:ext uri="{BB962C8B-B14F-4D97-AF65-F5344CB8AC3E}">
        <p14:creationId xmlns:p14="http://schemas.microsoft.com/office/powerpoint/2010/main" val="4100780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02EBA5-D2B8-A27B-7EAA-862715F23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715E3D-4035-92A8-19A5-C42410C50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010" y="0"/>
            <a:ext cx="7927357" cy="6873187"/>
          </a:xfrm>
        </p:spPr>
      </p:pic>
    </p:spTree>
    <p:extLst>
      <p:ext uri="{BB962C8B-B14F-4D97-AF65-F5344CB8AC3E}">
        <p14:creationId xmlns:p14="http://schemas.microsoft.com/office/powerpoint/2010/main" val="2654852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43E79E-674F-F04A-6AA5-F7417B110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77C388-73C6-1DF5-800D-9E7325AB1E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865699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A92CB4-874F-C67C-1D65-37FC5615F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4C1D1D-60DD-9766-36C3-0844659C77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400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2268589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E0299B-646D-DB28-6116-6F5AF2EE9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153CCA-A48B-FEA9-6667-6FFA6EB39D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862242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A04AEC-D400-7F18-C343-584E32B69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82C0C42-6011-FDA8-D18B-82A298728B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45520"/>
            <a:ext cx="8365553" cy="6566960"/>
          </a:xfrm>
        </p:spPr>
      </p:pic>
    </p:spTree>
    <p:extLst>
      <p:ext uri="{BB962C8B-B14F-4D97-AF65-F5344CB8AC3E}">
        <p14:creationId xmlns:p14="http://schemas.microsoft.com/office/powerpoint/2010/main" val="1748569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74EFD0-B706-EBE5-B17F-E2A8D804A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E46797-B055-C744-4613-F5FCD60742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5"/>
            <a:ext cx="8448625" cy="6336469"/>
          </a:xfrm>
        </p:spPr>
      </p:pic>
    </p:spTree>
    <p:extLst>
      <p:ext uri="{BB962C8B-B14F-4D97-AF65-F5344CB8AC3E}">
        <p14:creationId xmlns:p14="http://schemas.microsoft.com/office/powerpoint/2010/main" val="2392934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8E8D82-747D-A805-8869-4117B7629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27F64A-ADA3-9586-3C16-09E481DF00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5603128" cy="6796191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6963E33-A9F4-B935-33C1-08FAFD99A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158488"/>
            <a:ext cx="899900" cy="89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4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622EBD-4734-54B1-4F42-35C749FA3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34F785-F7DD-AAA6-96A6-9C6665335C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474030" cy="6910019"/>
          </a:xfrm>
        </p:spPr>
      </p:pic>
    </p:spTree>
    <p:extLst>
      <p:ext uri="{BB962C8B-B14F-4D97-AF65-F5344CB8AC3E}">
        <p14:creationId xmlns:p14="http://schemas.microsoft.com/office/powerpoint/2010/main" val="176621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4EBA54-29F4-AD9F-8B7A-5F5495AA3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3699E8-DB7B-2BEB-DF2F-8A7BD05410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92" y="0"/>
            <a:ext cx="6668820" cy="6912021"/>
          </a:xfrm>
        </p:spPr>
      </p:pic>
    </p:spTree>
    <p:extLst>
      <p:ext uri="{BB962C8B-B14F-4D97-AF65-F5344CB8AC3E}">
        <p14:creationId xmlns:p14="http://schemas.microsoft.com/office/powerpoint/2010/main" val="1460730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E01C22-83B1-4995-BE32-A72362EC2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651B97-0BBE-B59E-6219-7391AE6423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92696"/>
            <a:ext cx="10636741" cy="5980867"/>
          </a:xfrm>
        </p:spPr>
      </p:pic>
    </p:spTree>
    <p:extLst>
      <p:ext uri="{BB962C8B-B14F-4D97-AF65-F5344CB8AC3E}">
        <p14:creationId xmlns:p14="http://schemas.microsoft.com/office/powerpoint/2010/main" val="1378405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9AC7F7-5650-33C9-630C-2D2574C1B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47062F-C2BE-5DB5-5B87-1164FFF845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988" y="116632"/>
            <a:ext cx="5604276" cy="6744310"/>
          </a:xfrm>
        </p:spPr>
      </p:pic>
    </p:spTree>
    <p:extLst>
      <p:ext uri="{BB962C8B-B14F-4D97-AF65-F5344CB8AC3E}">
        <p14:creationId xmlns:p14="http://schemas.microsoft.com/office/powerpoint/2010/main" val="3009389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60BED5-36D8-F7E1-6053-2F833DCC1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8B8DB2-0527-9D0F-6034-70B73E8FAF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928" y="-99392"/>
            <a:ext cx="5872344" cy="7032748"/>
          </a:xfrm>
        </p:spPr>
      </p:pic>
    </p:spTree>
    <p:extLst>
      <p:ext uri="{BB962C8B-B14F-4D97-AF65-F5344CB8AC3E}">
        <p14:creationId xmlns:p14="http://schemas.microsoft.com/office/powerpoint/2010/main" val="3692905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13DDD3-743D-1ACF-2730-7F2AB8617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1AA44D-6099-1080-4D38-51C9229C05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494" y="0"/>
            <a:ext cx="5639011" cy="6865384"/>
          </a:xfrm>
        </p:spPr>
      </p:pic>
    </p:spTree>
    <p:extLst>
      <p:ext uri="{BB962C8B-B14F-4D97-AF65-F5344CB8AC3E}">
        <p14:creationId xmlns:p14="http://schemas.microsoft.com/office/powerpoint/2010/main" val="2194897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C628B6-70B5-D1EB-6D4B-DA3AC836B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97BC85-0099-1287-3A7E-2F5009402D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11" y="245818"/>
            <a:ext cx="11068789" cy="6223800"/>
          </a:xfrm>
        </p:spPr>
      </p:pic>
    </p:spTree>
    <p:extLst>
      <p:ext uri="{BB962C8B-B14F-4D97-AF65-F5344CB8AC3E}">
        <p14:creationId xmlns:p14="http://schemas.microsoft.com/office/powerpoint/2010/main" val="902789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B52A91-2C79-5680-CAB3-C6210B7B2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808E0AD-480F-CA43-7C5D-075BA4BBD0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804" y="365125"/>
            <a:ext cx="8100392" cy="6442344"/>
          </a:xfrm>
        </p:spPr>
      </p:pic>
    </p:spTree>
    <p:extLst>
      <p:ext uri="{BB962C8B-B14F-4D97-AF65-F5344CB8AC3E}">
        <p14:creationId xmlns:p14="http://schemas.microsoft.com/office/powerpoint/2010/main" val="907238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432D5B-9780-E8E2-C3FB-ED17643B4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63130F-DDE3-8D32-A15B-2A3CCD78F6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46" y="0"/>
            <a:ext cx="7128281" cy="6830140"/>
          </a:xfrm>
        </p:spPr>
      </p:pic>
    </p:spTree>
    <p:extLst>
      <p:ext uri="{BB962C8B-B14F-4D97-AF65-F5344CB8AC3E}">
        <p14:creationId xmlns:p14="http://schemas.microsoft.com/office/powerpoint/2010/main" val="2239702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F605A6-849A-79BE-8C6D-A3B464547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FE6938-1B8A-7CC5-D7D8-A3CB5E2B9F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62" y="188640"/>
            <a:ext cx="8899961" cy="6674971"/>
          </a:xfrm>
        </p:spPr>
      </p:pic>
    </p:spTree>
    <p:extLst>
      <p:ext uri="{BB962C8B-B14F-4D97-AF65-F5344CB8AC3E}">
        <p14:creationId xmlns:p14="http://schemas.microsoft.com/office/powerpoint/2010/main" val="3428155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4C06D7-7567-5489-F8F2-603FCB90B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5F5321-EF2B-3D7F-78F9-A4B4CAC16A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46237"/>
            <a:ext cx="7297303" cy="6950474"/>
          </a:xfrm>
        </p:spPr>
      </p:pic>
    </p:spTree>
    <p:extLst>
      <p:ext uri="{BB962C8B-B14F-4D97-AF65-F5344CB8AC3E}">
        <p14:creationId xmlns:p14="http://schemas.microsoft.com/office/powerpoint/2010/main" val="872973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A3A497-AE0E-9200-A542-F381C1DD4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15DFBA-1B05-5E96-4314-BBABF81A68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8609806" cy="8609806"/>
          </a:xfrm>
        </p:spPr>
      </p:pic>
    </p:spTree>
    <p:extLst>
      <p:ext uri="{BB962C8B-B14F-4D97-AF65-F5344CB8AC3E}">
        <p14:creationId xmlns:p14="http://schemas.microsoft.com/office/powerpoint/2010/main" val="3707645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809978-583A-3B21-7818-0D9B7C253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7E89BD-350B-8C56-EC16-506F4436D7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3699792"/>
            <a:ext cx="9782579" cy="1247181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80EE588-09B1-EC35-40AF-DA11C61698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905500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2B7CC55-F26F-9AFA-A721-5042F1B8CB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9" y="5905500"/>
            <a:ext cx="1674746" cy="94817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F49778D-B8F4-B70B-26D4-C62C2528598C}"/>
              </a:ext>
            </a:extLst>
          </p:cNvPr>
          <p:cNvSpPr/>
          <p:nvPr/>
        </p:nvSpPr>
        <p:spPr>
          <a:xfrm>
            <a:off x="3647728" y="149681"/>
            <a:ext cx="2743638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16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 p’tit Quinquin</a:t>
            </a:r>
            <a:endParaRPr lang="fr-FR" sz="1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423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38</TotalTime>
  <Words>3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 38</dc:title>
  <dc:creator>Perroquet34740</dc:creator>
  <cp:lastModifiedBy>jean-louis BEYAERT</cp:lastModifiedBy>
  <cp:revision>8</cp:revision>
  <dcterms:created xsi:type="dcterms:W3CDTF">2024-07-05T19:25:32Z</dcterms:created>
  <dcterms:modified xsi:type="dcterms:W3CDTF">2024-07-06T10:20:06Z</dcterms:modified>
</cp:coreProperties>
</file>