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81" r:id="rId24"/>
    <p:sldId id="277" r:id="rId25"/>
    <p:sldId id="278" r:id="rId26"/>
    <p:sldId id="279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923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535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438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07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551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407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149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123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57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674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041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2E2F4-1A0B-474A-9CC2-D4B01CEF9161}" type="datetimeFigureOut">
              <a:rPr lang="fr-FR" smtClean="0"/>
              <a:t>01/07/2024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6C0CA-87D5-4CEE-B47B-FAC123D0A4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6143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895608-320D-F1F4-8991-9D5E715F5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65C4FB-F6BB-6C03-919A-E56CEAB52E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930" y="0"/>
            <a:ext cx="5788915" cy="666936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8B64D37-3FC6-07E7-3451-D3621AFF7A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3212" y="5064125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288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  <p:sndAc>
          <p:stSnd>
            <p:snd r:embed="rId2" name="Martine alé toudis partie.wav"/>
          </p:stSnd>
        </p:sndAc>
      </p:transition>
    </mc:Choice>
    <mc:Fallback>
      <p:transition spd="slow">
        <p:fade/>
        <p:sndAc>
          <p:stSnd>
            <p:snd r:embed="rId2" name="Martine alé toudis part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80E00E-E1E9-9043-B9AB-43424FF51D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8CA278-B6B5-349F-E547-444AEDE238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2963727-272C-2340-A614-CDCBFCACF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1"/>
            <a:ext cx="8892479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83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7E732B-0027-E6B0-F834-0D0379329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408090-3567-4628-6BCB-C932FB39AD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68723"/>
            <a:ext cx="4824536" cy="6992082"/>
          </a:xfrm>
        </p:spPr>
      </p:pic>
    </p:spTree>
    <p:extLst>
      <p:ext uri="{BB962C8B-B14F-4D97-AF65-F5344CB8AC3E}">
        <p14:creationId xmlns:p14="http://schemas.microsoft.com/office/powerpoint/2010/main" val="3681165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1E406F-D390-76A1-CB27-415E714BE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59FBB2-6D96-03A6-F817-9DD151C9FB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151160" cy="6933635"/>
          </a:xfrm>
        </p:spPr>
      </p:pic>
    </p:spTree>
    <p:extLst>
      <p:ext uri="{BB962C8B-B14F-4D97-AF65-F5344CB8AC3E}">
        <p14:creationId xmlns:p14="http://schemas.microsoft.com/office/powerpoint/2010/main" val="103117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5072C-14AA-9271-2F58-6DD9B2547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5221A-C858-C096-1DB7-28B12CE54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94675"/>
            <a:ext cx="5904656" cy="7633398"/>
          </a:xfrm>
        </p:spPr>
      </p:pic>
    </p:spTree>
    <p:extLst>
      <p:ext uri="{BB962C8B-B14F-4D97-AF65-F5344CB8AC3E}">
        <p14:creationId xmlns:p14="http://schemas.microsoft.com/office/powerpoint/2010/main" val="3370314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DDB80C-20A5-CFD3-4AC8-BB4E4FE29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44E37C-C477-B6B3-26DD-84730977BC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154"/>
            <a:ext cx="5544616" cy="7392823"/>
          </a:xfrm>
        </p:spPr>
      </p:pic>
    </p:spTree>
    <p:extLst>
      <p:ext uri="{BB962C8B-B14F-4D97-AF65-F5344CB8AC3E}">
        <p14:creationId xmlns:p14="http://schemas.microsoft.com/office/powerpoint/2010/main" val="2561848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3EAAC2-90BD-3AE0-C719-C9247B1BA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CEC3AE-52FA-A3EE-CC22-E8389D547E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310" y="0"/>
            <a:ext cx="6835042" cy="7458773"/>
          </a:xfrm>
        </p:spPr>
      </p:pic>
    </p:spTree>
    <p:extLst>
      <p:ext uri="{BB962C8B-B14F-4D97-AF65-F5344CB8AC3E}">
        <p14:creationId xmlns:p14="http://schemas.microsoft.com/office/powerpoint/2010/main" val="1106039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585BD-7499-3445-3E4C-B92C30C2D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395922-C1EA-1854-905E-B2F5579F89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4926"/>
            <a:ext cx="5040560" cy="6908180"/>
          </a:xfrm>
        </p:spPr>
      </p:pic>
    </p:spTree>
    <p:extLst>
      <p:ext uri="{BB962C8B-B14F-4D97-AF65-F5344CB8AC3E}">
        <p14:creationId xmlns:p14="http://schemas.microsoft.com/office/powerpoint/2010/main" val="345578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85C16D-51B4-DCAD-A4AC-8FC402AC3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829476-1760-4A02-740C-85143B198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562601" cy="6903598"/>
          </a:xfrm>
        </p:spPr>
      </p:pic>
    </p:spTree>
    <p:extLst>
      <p:ext uri="{BB962C8B-B14F-4D97-AF65-F5344CB8AC3E}">
        <p14:creationId xmlns:p14="http://schemas.microsoft.com/office/powerpoint/2010/main" val="2201426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6FDB34-7E0E-29EF-98D1-AD66798F0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EBD198-C9EC-DA1C-6AB0-70A39DB5BA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62" y="188640"/>
            <a:ext cx="8827953" cy="6620965"/>
          </a:xfrm>
        </p:spPr>
      </p:pic>
    </p:spTree>
    <p:extLst>
      <p:ext uri="{BB962C8B-B14F-4D97-AF65-F5344CB8AC3E}">
        <p14:creationId xmlns:p14="http://schemas.microsoft.com/office/powerpoint/2010/main" val="3612393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61BBCB-123B-A6C8-6E1D-8A8ADBC24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883F60-2035-2B28-A851-726684EFE3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208" y="0"/>
            <a:ext cx="7734144" cy="6777923"/>
          </a:xfrm>
        </p:spPr>
      </p:pic>
    </p:spTree>
    <p:extLst>
      <p:ext uri="{BB962C8B-B14F-4D97-AF65-F5344CB8AC3E}">
        <p14:creationId xmlns:p14="http://schemas.microsoft.com/office/powerpoint/2010/main" val="4275914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CC10F-4E85-745E-E127-1ED7BA2C3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5F9397-BF5C-F38F-FE81-C21E5219BE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880"/>
            <a:ext cx="4824535" cy="7053362"/>
          </a:xfrm>
        </p:spPr>
      </p:pic>
    </p:spTree>
    <p:extLst>
      <p:ext uri="{BB962C8B-B14F-4D97-AF65-F5344CB8AC3E}">
        <p14:creationId xmlns:p14="http://schemas.microsoft.com/office/powerpoint/2010/main" val="190464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90B848-84DA-D0AA-AED2-B77A7BBE7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08AE56-8486-6166-77D0-24EE98A6D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63699"/>
            <a:ext cx="7850698" cy="6921699"/>
          </a:xfrm>
        </p:spPr>
      </p:pic>
    </p:spTree>
    <p:extLst>
      <p:ext uri="{BB962C8B-B14F-4D97-AF65-F5344CB8AC3E}">
        <p14:creationId xmlns:p14="http://schemas.microsoft.com/office/powerpoint/2010/main" val="172660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87D447-2C4F-0AF0-189C-9BCB175EC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890FA8-975A-3B2D-4625-6C82E59F9F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19" y="0"/>
            <a:ext cx="7666641" cy="6930533"/>
          </a:xfrm>
        </p:spPr>
      </p:pic>
    </p:spTree>
    <p:extLst>
      <p:ext uri="{BB962C8B-B14F-4D97-AF65-F5344CB8AC3E}">
        <p14:creationId xmlns:p14="http://schemas.microsoft.com/office/powerpoint/2010/main" val="3521428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C49E44-2D28-3DF6-B64A-06F0C6FA9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27E11E-CB49-8086-E317-AC7B344B10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09198"/>
            <a:ext cx="5832648" cy="7290811"/>
          </a:xfrm>
        </p:spPr>
      </p:pic>
    </p:spTree>
    <p:extLst>
      <p:ext uri="{BB962C8B-B14F-4D97-AF65-F5344CB8AC3E}">
        <p14:creationId xmlns:p14="http://schemas.microsoft.com/office/powerpoint/2010/main" val="4223959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20925B-3580-2C5B-5D4E-46FC82533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15685D-499C-24D7-4651-828D43B34C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624307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1754E1-F694-886F-C9A1-D14FB47B5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C9142D-9589-8F43-9103-3D68176799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6125414" cy="7081405"/>
          </a:xfrm>
        </p:spPr>
      </p:pic>
    </p:spTree>
    <p:extLst>
      <p:ext uri="{BB962C8B-B14F-4D97-AF65-F5344CB8AC3E}">
        <p14:creationId xmlns:p14="http://schemas.microsoft.com/office/powerpoint/2010/main" val="2965469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2E80B5-80FF-A758-46B1-D4EF89B72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E42F11-AE40-56A5-ABED-3A01F4555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8818"/>
            <a:ext cx="5616624" cy="6769849"/>
          </a:xfrm>
        </p:spPr>
      </p:pic>
    </p:spTree>
    <p:extLst>
      <p:ext uri="{BB962C8B-B14F-4D97-AF65-F5344CB8AC3E}">
        <p14:creationId xmlns:p14="http://schemas.microsoft.com/office/powerpoint/2010/main" val="3794069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B3AA3F-F2F0-156A-3180-494940BDA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F7D5FD-1135-E256-48CD-88A836CA12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167629"/>
            <a:ext cx="9367505" cy="7025629"/>
          </a:xfrm>
        </p:spPr>
      </p:pic>
    </p:spTree>
    <p:extLst>
      <p:ext uri="{BB962C8B-B14F-4D97-AF65-F5344CB8AC3E}">
        <p14:creationId xmlns:p14="http://schemas.microsoft.com/office/powerpoint/2010/main" val="1785208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2D8083-3E24-B930-8A01-65AFF6BA9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75FEDC-34AE-0381-1D57-F90660386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849" y="-1"/>
            <a:ext cx="6317527" cy="6858001"/>
          </a:xfrm>
        </p:spPr>
      </p:pic>
    </p:spTree>
    <p:extLst>
      <p:ext uri="{BB962C8B-B14F-4D97-AF65-F5344CB8AC3E}">
        <p14:creationId xmlns:p14="http://schemas.microsoft.com/office/powerpoint/2010/main" val="714446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F0B48-1924-71AD-31F1-1AE47EE66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A6F656-FC7A-5532-27DA-828258AA1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31" y="620688"/>
            <a:ext cx="9390933" cy="6088261"/>
          </a:xfrm>
        </p:spPr>
      </p:pic>
    </p:spTree>
    <p:extLst>
      <p:ext uri="{BB962C8B-B14F-4D97-AF65-F5344CB8AC3E}">
        <p14:creationId xmlns:p14="http://schemas.microsoft.com/office/powerpoint/2010/main" val="1391906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E638AB-4004-5E77-20E8-5FCE2981D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75E3D9-3EDD-9F06-E81C-130A1C7BBC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22" y="188640"/>
            <a:ext cx="5847350" cy="6558815"/>
          </a:xfrm>
        </p:spPr>
      </p:pic>
    </p:spTree>
    <p:extLst>
      <p:ext uri="{BB962C8B-B14F-4D97-AF65-F5344CB8AC3E}">
        <p14:creationId xmlns:p14="http://schemas.microsoft.com/office/powerpoint/2010/main" val="2545565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B2C680-7412-E3E2-0FEA-6462E8B32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A2B66F-884F-835C-3994-7FF6C714D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450" y="-243408"/>
            <a:ext cx="5313789" cy="7152401"/>
          </a:xfrm>
        </p:spPr>
      </p:pic>
    </p:spTree>
    <p:extLst>
      <p:ext uri="{BB962C8B-B14F-4D97-AF65-F5344CB8AC3E}">
        <p14:creationId xmlns:p14="http://schemas.microsoft.com/office/powerpoint/2010/main" val="1103597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EA1DED-F54F-04D2-1942-3E1527E4B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355F61-5E0A-CA27-40F6-87A197A6FF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2" y="0"/>
            <a:ext cx="9007465" cy="6755599"/>
          </a:xfrm>
        </p:spPr>
      </p:pic>
    </p:spTree>
    <p:extLst>
      <p:ext uri="{BB962C8B-B14F-4D97-AF65-F5344CB8AC3E}">
        <p14:creationId xmlns:p14="http://schemas.microsoft.com/office/powerpoint/2010/main" val="3715603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3D67EB-4C04-0BEB-19F2-2F984F554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F6B20C-F438-7144-1D06-96A82F3019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41" y="908720"/>
            <a:ext cx="10232811" cy="5341527"/>
          </a:xfrm>
        </p:spPr>
      </p:pic>
    </p:spTree>
    <p:extLst>
      <p:ext uri="{BB962C8B-B14F-4D97-AF65-F5344CB8AC3E}">
        <p14:creationId xmlns:p14="http://schemas.microsoft.com/office/powerpoint/2010/main" val="3579021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0ED088-BA3F-D006-6AFC-8F397221E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5F0437-BA0A-F272-BA05-72B0987263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930" y="0"/>
            <a:ext cx="5921342" cy="6821928"/>
          </a:xfrm>
        </p:spPr>
      </p:pic>
    </p:spTree>
    <p:extLst>
      <p:ext uri="{BB962C8B-B14F-4D97-AF65-F5344CB8AC3E}">
        <p14:creationId xmlns:p14="http://schemas.microsoft.com/office/powerpoint/2010/main" val="1850875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4F27EA-11A0-C78A-4DE9-839278D9C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F1C10A-7CC9-E4C3-B571-98B84D53E2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047037" cy="6886269"/>
          </a:xfrm>
        </p:spPr>
      </p:pic>
    </p:spTree>
    <p:extLst>
      <p:ext uri="{BB962C8B-B14F-4D97-AF65-F5344CB8AC3E}">
        <p14:creationId xmlns:p14="http://schemas.microsoft.com/office/powerpoint/2010/main" val="1906664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3F1BFF-FF62-3827-E9E6-31FF400E8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319AF6-2C54-A2C9-D6E4-74589C6873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38" y="-243408"/>
            <a:ext cx="6276081" cy="7845102"/>
          </a:xfrm>
        </p:spPr>
      </p:pic>
    </p:spTree>
    <p:extLst>
      <p:ext uri="{BB962C8B-B14F-4D97-AF65-F5344CB8AC3E}">
        <p14:creationId xmlns:p14="http://schemas.microsoft.com/office/powerpoint/2010/main" val="1744749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921052-1DAD-BC54-D731-B027F3D0B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1F1D6B-D221-E1C5-D3A7-C36FCDA31C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95" y="0"/>
            <a:ext cx="6327909" cy="7049724"/>
          </a:xfrm>
        </p:spPr>
      </p:pic>
    </p:spTree>
    <p:extLst>
      <p:ext uri="{BB962C8B-B14F-4D97-AF65-F5344CB8AC3E}">
        <p14:creationId xmlns:p14="http://schemas.microsoft.com/office/powerpoint/2010/main" val="4138478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7AD563-B2A6-1B53-FBF4-A44A0E3BC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E440DC-3AD9-7D8D-A6A9-0395EEF7E5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6488"/>
            <a:ext cx="5184575" cy="6939053"/>
          </a:xfrm>
        </p:spPr>
      </p:pic>
    </p:spTree>
    <p:extLst>
      <p:ext uri="{BB962C8B-B14F-4D97-AF65-F5344CB8AC3E}">
        <p14:creationId xmlns:p14="http://schemas.microsoft.com/office/powerpoint/2010/main" val="1708078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98AB8E-B562-7A95-2369-2B87A04D8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8483A5-D86B-33CE-B03A-7D8D931EED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953346" cy="7101408"/>
          </a:xfrm>
        </p:spPr>
      </p:pic>
    </p:spTree>
    <p:extLst>
      <p:ext uri="{BB962C8B-B14F-4D97-AF65-F5344CB8AC3E}">
        <p14:creationId xmlns:p14="http://schemas.microsoft.com/office/powerpoint/2010/main" val="2185295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B4F3F-CC09-6206-CA5C-909EC809F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9CE500-81A5-1BC0-BBF7-A164CA665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18252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9F9ADF-B01F-CE10-3011-C607B26AA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4DB0F5-883C-88E2-8038-F608C6CA9F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998" y="0"/>
            <a:ext cx="5230250" cy="6980573"/>
          </a:xfrm>
        </p:spPr>
      </p:pic>
    </p:spTree>
    <p:extLst>
      <p:ext uri="{BB962C8B-B14F-4D97-AF65-F5344CB8AC3E}">
        <p14:creationId xmlns:p14="http://schemas.microsoft.com/office/powerpoint/2010/main" val="83087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C39EEC-DEAB-E16D-88C8-89821B696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6A20F2-553E-AC02-D936-AD720708DA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564795" cy="6983273"/>
          </a:xfrm>
        </p:spPr>
      </p:pic>
    </p:spTree>
    <p:extLst>
      <p:ext uri="{BB962C8B-B14F-4D97-AF65-F5344CB8AC3E}">
        <p14:creationId xmlns:p14="http://schemas.microsoft.com/office/powerpoint/2010/main" val="1457620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3F74AA-D85B-BD44-8EC8-E5C992CDF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4C2A5B-ACE0-1A5C-7160-12C8BDFF16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83551" cy="6965835"/>
          </a:xfrm>
        </p:spPr>
      </p:pic>
    </p:spTree>
    <p:extLst>
      <p:ext uri="{BB962C8B-B14F-4D97-AF65-F5344CB8AC3E}">
        <p14:creationId xmlns:p14="http://schemas.microsoft.com/office/powerpoint/2010/main" val="1275141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716CF1-28D0-4387-1580-62DDA9EBC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FF9F09-CB75-E481-2783-EFD947136A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104294"/>
            <a:ext cx="4392487" cy="7428656"/>
          </a:xfrm>
        </p:spPr>
      </p:pic>
    </p:spTree>
    <p:extLst>
      <p:ext uri="{BB962C8B-B14F-4D97-AF65-F5344CB8AC3E}">
        <p14:creationId xmlns:p14="http://schemas.microsoft.com/office/powerpoint/2010/main" val="1698201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6D75A5-2D30-23C5-80A5-84B7E8A4A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F9B5DB-154D-BDE1-34B9-0671534D8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56916"/>
            <a:ext cx="4968551" cy="6997961"/>
          </a:xfrm>
        </p:spPr>
      </p:pic>
    </p:spTree>
    <p:extLst>
      <p:ext uri="{BB962C8B-B14F-4D97-AF65-F5344CB8AC3E}">
        <p14:creationId xmlns:p14="http://schemas.microsoft.com/office/powerpoint/2010/main" val="97118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CA9D82-3CF9-25B6-6D8B-5C1A8C991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584564-6277-BDCF-750C-ECD7BC61DC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71473"/>
            <a:ext cx="8808665" cy="6606499"/>
          </a:xfrm>
        </p:spPr>
      </p:pic>
    </p:spTree>
    <p:extLst>
      <p:ext uri="{BB962C8B-B14F-4D97-AF65-F5344CB8AC3E}">
        <p14:creationId xmlns:p14="http://schemas.microsoft.com/office/powerpoint/2010/main" val="986190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37BD3F-F287-D5D4-18CE-BEE221C71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1750D9-1C06-3A4D-D64C-E5B939DAEE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090" y="116632"/>
            <a:ext cx="6190198" cy="6683554"/>
          </a:xfrm>
        </p:spPr>
      </p:pic>
    </p:spTree>
    <p:extLst>
      <p:ext uri="{BB962C8B-B14F-4D97-AF65-F5344CB8AC3E}">
        <p14:creationId xmlns:p14="http://schemas.microsoft.com/office/powerpoint/2010/main" val="3666334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5C7BE5-A747-56BC-DE71-18F967A4F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069F42-48A9-6189-B581-2351F08E33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83838"/>
            <a:ext cx="6120680" cy="6795585"/>
          </a:xfrm>
        </p:spPr>
      </p:pic>
    </p:spTree>
    <p:extLst>
      <p:ext uri="{BB962C8B-B14F-4D97-AF65-F5344CB8AC3E}">
        <p14:creationId xmlns:p14="http://schemas.microsoft.com/office/powerpoint/2010/main" val="1757694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47D2C-4D92-3EDD-F1D5-BE9619464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3ECB66-785B-0709-6563-BDB2603F77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49975"/>
            <a:ext cx="4782547" cy="6673745"/>
          </a:xfrm>
        </p:spPr>
      </p:pic>
    </p:spTree>
    <p:extLst>
      <p:ext uri="{BB962C8B-B14F-4D97-AF65-F5344CB8AC3E}">
        <p14:creationId xmlns:p14="http://schemas.microsoft.com/office/powerpoint/2010/main" val="4174606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67DA0-774F-A05C-7CB5-F99A8F5F5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949DCA-0F30-1E90-D899-4602875F2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57354"/>
            <a:ext cx="5400600" cy="6704548"/>
          </a:xfrm>
        </p:spPr>
      </p:pic>
    </p:spTree>
    <p:extLst>
      <p:ext uri="{BB962C8B-B14F-4D97-AF65-F5344CB8AC3E}">
        <p14:creationId xmlns:p14="http://schemas.microsoft.com/office/powerpoint/2010/main" val="2502772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57C5E-E5A3-ADF1-2F3B-D9BBEC1F3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7DEDFD6-37FF-582B-7AD7-03DE9EA6A4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60648"/>
            <a:ext cx="7017292" cy="7031945"/>
          </a:xfrm>
        </p:spPr>
      </p:pic>
    </p:spTree>
    <p:extLst>
      <p:ext uri="{BB962C8B-B14F-4D97-AF65-F5344CB8AC3E}">
        <p14:creationId xmlns:p14="http://schemas.microsoft.com/office/powerpoint/2010/main" val="1552622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C8D368-6129-DA59-CF6D-AC584D36C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AF8AC8-8312-3ADA-6F54-C836CA8528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38" y="188640"/>
            <a:ext cx="10231790" cy="7119622"/>
          </a:xfrm>
        </p:spPr>
      </p:pic>
    </p:spTree>
    <p:extLst>
      <p:ext uri="{BB962C8B-B14F-4D97-AF65-F5344CB8AC3E}">
        <p14:creationId xmlns:p14="http://schemas.microsoft.com/office/powerpoint/2010/main" val="2700270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6E146-71A2-0F68-DE22-E93FB9AB2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D835E6-139E-8F6F-81CA-AE61ED5AA0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751" y="12155"/>
            <a:ext cx="4682498" cy="6480720"/>
          </a:xfrm>
        </p:spPr>
      </p:pic>
    </p:spTree>
    <p:extLst>
      <p:ext uri="{BB962C8B-B14F-4D97-AF65-F5344CB8AC3E}">
        <p14:creationId xmlns:p14="http://schemas.microsoft.com/office/powerpoint/2010/main" val="1858270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81973D-5774-30CD-80B1-CD48943DE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34E2D6-92C5-3FB0-D26A-B433CCD6A1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9016"/>
            <a:ext cx="6768752" cy="6884569"/>
          </a:xfrm>
        </p:spPr>
      </p:pic>
    </p:spTree>
    <p:extLst>
      <p:ext uri="{BB962C8B-B14F-4D97-AF65-F5344CB8AC3E}">
        <p14:creationId xmlns:p14="http://schemas.microsoft.com/office/powerpoint/2010/main" val="1180897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7DC39A-F100-4FD4-44B6-BE3C782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1F3D0E-6805-98CF-42C9-CC46C9BCEF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53" y="0"/>
            <a:ext cx="5300295" cy="6912553"/>
          </a:xfrm>
        </p:spPr>
      </p:pic>
    </p:spTree>
    <p:extLst>
      <p:ext uri="{BB962C8B-B14F-4D97-AF65-F5344CB8AC3E}">
        <p14:creationId xmlns:p14="http://schemas.microsoft.com/office/powerpoint/2010/main" val="1532598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471C10-7519-35FC-02C5-5CC5B2C72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49A04F-52D0-7732-F5DD-E9A84992CE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418" y="188640"/>
            <a:ext cx="6498885" cy="6585373"/>
          </a:xfrm>
        </p:spPr>
      </p:pic>
    </p:spTree>
    <p:extLst>
      <p:ext uri="{BB962C8B-B14F-4D97-AF65-F5344CB8AC3E}">
        <p14:creationId xmlns:p14="http://schemas.microsoft.com/office/powerpoint/2010/main" val="1640107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C055E-A09C-DD33-7819-11F874CB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1F8C3F-A98B-AEAC-729B-80DB56E680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993207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A4B693-15D1-F444-9FA0-8965C1C5B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BC0091-D836-C5AC-BBA2-5325DE32FE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264" y="188640"/>
            <a:ext cx="6092024" cy="663672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01183F0-1F0F-A394-D692-7D9E559625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0" y="5612717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0ECAD1F-3B4C-2D24-AD6B-722947A513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96" y="5612717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840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Perroquet34740</dc:creator>
  <cp:lastModifiedBy>jean-louis BEYAERT</cp:lastModifiedBy>
  <cp:revision>4</cp:revision>
  <dcterms:created xsi:type="dcterms:W3CDTF">2024-07-01T15:52:08Z</dcterms:created>
  <dcterms:modified xsi:type="dcterms:W3CDTF">2024-07-01T16:19:49Z</dcterms:modified>
</cp:coreProperties>
</file>