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83" r:id="rId36"/>
    <p:sldId id="303" r:id="rId37"/>
    <p:sldId id="291" r:id="rId38"/>
    <p:sldId id="292" r:id="rId39"/>
    <p:sldId id="293" r:id="rId40"/>
    <p:sldId id="294" r:id="rId41"/>
    <p:sldId id="295" r:id="rId42"/>
    <p:sldId id="300" r:id="rId43"/>
    <p:sldId id="296" r:id="rId44"/>
    <p:sldId id="297" r:id="rId45"/>
    <p:sldId id="298" r:id="rId46"/>
    <p:sldId id="299" r:id="rId47"/>
    <p:sldId id="301" r:id="rId48"/>
    <p:sldId id="302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54" d="100"/>
          <a:sy n="54" d="100"/>
        </p:scale>
        <p:origin x="12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70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02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739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8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791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98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61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796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08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78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83467-B297-4E5C-AEAD-3AB4D57CFE2A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7782B-C460-4EA3-88E3-3483FB7664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2748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BCD5E8-3F75-D2A0-6BFF-DFC789D87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9A3C024-9CE2-EB2C-1E66-3536A0AF22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475" y="5032749"/>
            <a:ext cx="1609725" cy="1428750"/>
          </a:xfrm>
          <a:prstGeom prst="rect">
            <a:avLst/>
          </a:prstGeom>
        </p:spPr>
      </p:pic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CAEDB44F-5E57-53C6-A353-7769194EA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491" y="0"/>
            <a:ext cx="6082781" cy="6696640"/>
          </a:xfrm>
        </p:spPr>
      </p:pic>
    </p:spTree>
    <p:extLst>
      <p:ext uri="{BB962C8B-B14F-4D97-AF65-F5344CB8AC3E}">
        <p14:creationId xmlns:p14="http://schemas.microsoft.com/office/powerpoint/2010/main" val="313958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  <p:sndAc>
          <p:stSnd loop="1">
            <p:snd r:embed="rId2" name="Ch'nord.wav"/>
          </p:stSnd>
        </p:sndAc>
      </p:transition>
    </mc:Choice>
    <mc:Fallback xmlns="">
      <p:transition spd="slow">
        <p:randomBar dir="vert"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E9A556-89C7-F675-C407-05D2008CB8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9F43D5-C6C8-56F8-F1DB-893009B3C6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2C80334-13A7-8C84-C3AB-EF08DFD1E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477" y="-99392"/>
            <a:ext cx="9276523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8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6AAC9-2E17-9C53-B876-4D55B1BB3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B49AE5-EAAE-A8DA-4A35-8421C6BA0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943461" cy="6971602"/>
          </a:xfrm>
        </p:spPr>
      </p:pic>
    </p:spTree>
    <p:extLst>
      <p:ext uri="{BB962C8B-B14F-4D97-AF65-F5344CB8AC3E}">
        <p14:creationId xmlns:p14="http://schemas.microsoft.com/office/powerpoint/2010/main" val="97690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AB08CF-CF49-BD48-0C4C-2EF90C15C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57730F-8BFB-3438-37AB-F0EEC69EA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00" y="-99392"/>
            <a:ext cx="6291199" cy="6805499"/>
          </a:xfrm>
        </p:spPr>
      </p:pic>
    </p:spTree>
    <p:extLst>
      <p:ext uri="{BB962C8B-B14F-4D97-AF65-F5344CB8AC3E}">
        <p14:creationId xmlns:p14="http://schemas.microsoft.com/office/powerpoint/2010/main" val="27137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26101-FB5F-C891-44EE-09A2A6895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3B1812-9B06-830E-EE20-2C5EB4B600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113624"/>
            <a:ext cx="9295499" cy="6971624"/>
          </a:xfrm>
        </p:spPr>
      </p:pic>
    </p:spTree>
    <p:extLst>
      <p:ext uri="{BB962C8B-B14F-4D97-AF65-F5344CB8AC3E}">
        <p14:creationId xmlns:p14="http://schemas.microsoft.com/office/powerpoint/2010/main" val="165135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2A8D82-EA3B-F97C-A4C0-F0C8AF705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2356F4A-263C-42D1-7B91-F86B7BC2D4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658575" cy="6898074"/>
          </a:xfrm>
        </p:spPr>
      </p:pic>
    </p:spTree>
    <p:extLst>
      <p:ext uri="{BB962C8B-B14F-4D97-AF65-F5344CB8AC3E}">
        <p14:creationId xmlns:p14="http://schemas.microsoft.com/office/powerpoint/2010/main" val="221947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5D20A-2213-CD69-7EC6-9EFE04AC5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B27A3D-100D-A7F9-F34D-F5BFFF367B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8245"/>
            <a:ext cx="7054577" cy="6799755"/>
          </a:xfrm>
        </p:spPr>
      </p:pic>
    </p:spTree>
    <p:extLst>
      <p:ext uri="{BB962C8B-B14F-4D97-AF65-F5344CB8AC3E}">
        <p14:creationId xmlns:p14="http://schemas.microsoft.com/office/powerpoint/2010/main" val="385354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5DE8D-2F4C-9B75-8712-65A77169D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344C70-E726-0C2C-5ABE-04AD1F3232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472608" cy="8437806"/>
          </a:xfrm>
        </p:spPr>
      </p:pic>
    </p:spTree>
    <p:extLst>
      <p:ext uri="{BB962C8B-B14F-4D97-AF65-F5344CB8AC3E}">
        <p14:creationId xmlns:p14="http://schemas.microsoft.com/office/powerpoint/2010/main" val="251435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3466C-8420-EA9B-9192-D297C72CA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287C8-FD4E-F71E-7E2F-0547372A26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212" y="116632"/>
            <a:ext cx="6152076" cy="6713528"/>
          </a:xfrm>
        </p:spPr>
      </p:pic>
    </p:spTree>
    <p:extLst>
      <p:ext uri="{BB962C8B-B14F-4D97-AF65-F5344CB8AC3E}">
        <p14:creationId xmlns:p14="http://schemas.microsoft.com/office/powerpoint/2010/main" val="231175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C0459-54DF-C4FB-584B-062B3AAB0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9F7D77-C622-B47C-7F4C-CC02EA81CB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85" y="0"/>
            <a:ext cx="6273711" cy="6954856"/>
          </a:xfrm>
        </p:spPr>
      </p:pic>
    </p:spTree>
    <p:extLst>
      <p:ext uri="{BB962C8B-B14F-4D97-AF65-F5344CB8AC3E}">
        <p14:creationId xmlns:p14="http://schemas.microsoft.com/office/powerpoint/2010/main" val="182338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6FE4D-49C7-B572-8D52-1C880E51A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387F66-6576-E763-0603-B6931C250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644" y="0"/>
            <a:ext cx="5793620" cy="6783600"/>
          </a:xfrm>
        </p:spPr>
      </p:pic>
    </p:spTree>
    <p:extLst>
      <p:ext uri="{BB962C8B-B14F-4D97-AF65-F5344CB8AC3E}">
        <p14:creationId xmlns:p14="http://schemas.microsoft.com/office/powerpoint/2010/main" val="23943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22EED7-7416-DDA2-C391-23FDAC33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C6C8C1-1431-6D5B-BCD9-EAFB542EAE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156" y="188640"/>
            <a:ext cx="7444204" cy="6751481"/>
          </a:xfrm>
        </p:spPr>
      </p:pic>
    </p:spTree>
    <p:extLst>
      <p:ext uri="{BB962C8B-B14F-4D97-AF65-F5344CB8AC3E}">
        <p14:creationId xmlns:p14="http://schemas.microsoft.com/office/powerpoint/2010/main" val="30281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5D49A-FB45-769E-9F32-6BDE89951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CAD1CA-50CA-1D6A-3677-253C547B87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01030"/>
            <a:ext cx="8875959" cy="6656970"/>
          </a:xfrm>
        </p:spPr>
      </p:pic>
    </p:spTree>
    <p:extLst>
      <p:ext uri="{BB962C8B-B14F-4D97-AF65-F5344CB8AC3E}">
        <p14:creationId xmlns:p14="http://schemas.microsoft.com/office/powerpoint/2010/main" val="146803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C0330-06C2-8C08-9C1F-4339C39C2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EE6976-62E3-9545-6417-2F88FA442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1155"/>
            <a:ext cx="4968552" cy="6955974"/>
          </a:xfrm>
        </p:spPr>
      </p:pic>
    </p:spTree>
    <p:extLst>
      <p:ext uri="{BB962C8B-B14F-4D97-AF65-F5344CB8AC3E}">
        <p14:creationId xmlns:p14="http://schemas.microsoft.com/office/powerpoint/2010/main" val="249269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40093-D1DA-F38E-232F-8F70DF521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C8F679-855B-AC20-4CA7-54461C9B4A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70" y="116632"/>
            <a:ext cx="6722741" cy="6671618"/>
          </a:xfrm>
        </p:spPr>
      </p:pic>
    </p:spTree>
    <p:extLst>
      <p:ext uri="{BB962C8B-B14F-4D97-AF65-F5344CB8AC3E}">
        <p14:creationId xmlns:p14="http://schemas.microsoft.com/office/powerpoint/2010/main" val="205526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E1F3D-C252-7048-44AC-E7FF87BEE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C4CCA1-A572-0CD2-B9DA-425FC96E0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333" y="0"/>
            <a:ext cx="8316075" cy="7165686"/>
          </a:xfrm>
        </p:spPr>
      </p:pic>
    </p:spTree>
    <p:extLst>
      <p:ext uri="{BB962C8B-B14F-4D97-AF65-F5344CB8AC3E}">
        <p14:creationId xmlns:p14="http://schemas.microsoft.com/office/powerpoint/2010/main" val="96912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2DC01D-BFEF-4C75-6E79-D4CE543D0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47BE8-218F-A77D-55C0-9BB85B2A47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443338" cy="7092574"/>
          </a:xfrm>
        </p:spPr>
      </p:pic>
    </p:spTree>
    <p:extLst>
      <p:ext uri="{BB962C8B-B14F-4D97-AF65-F5344CB8AC3E}">
        <p14:creationId xmlns:p14="http://schemas.microsoft.com/office/powerpoint/2010/main" val="18140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99323-ADC4-9D2C-4AFE-F36668B3B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D5E20-1E33-86B8-E5F0-7B1DB5900B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36257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A500D-4C34-E3EE-D426-700830484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44D4A5-5ADF-94F7-C28D-02CD55067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4409"/>
            <a:ext cx="7702769" cy="6906817"/>
          </a:xfrm>
        </p:spPr>
      </p:pic>
    </p:spTree>
    <p:extLst>
      <p:ext uri="{BB962C8B-B14F-4D97-AF65-F5344CB8AC3E}">
        <p14:creationId xmlns:p14="http://schemas.microsoft.com/office/powerpoint/2010/main" val="107297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78B6A-09EA-8F9B-B680-2D7CA1DA6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469BF8-36F7-04CB-263C-CA5CA2DADB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28" y="0"/>
            <a:ext cx="5282912" cy="6769359"/>
          </a:xfrm>
        </p:spPr>
      </p:pic>
    </p:spTree>
    <p:extLst>
      <p:ext uri="{BB962C8B-B14F-4D97-AF65-F5344CB8AC3E}">
        <p14:creationId xmlns:p14="http://schemas.microsoft.com/office/powerpoint/2010/main" val="316868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D26CC-735C-1708-F6EA-39E89147B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FA0A07-550D-9DA0-9D1B-730083244B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0"/>
            <a:ext cx="9079473" cy="6809605"/>
          </a:xfrm>
        </p:spPr>
      </p:pic>
    </p:spTree>
    <p:extLst>
      <p:ext uri="{BB962C8B-B14F-4D97-AF65-F5344CB8AC3E}">
        <p14:creationId xmlns:p14="http://schemas.microsoft.com/office/powerpoint/2010/main" val="399602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93EA8-F6B9-4E00-AB83-2E8B1331F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40DC11-6FA4-BB84-D2AE-B58B3CE04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0"/>
            <a:ext cx="9251727" cy="6540457"/>
          </a:xfrm>
        </p:spPr>
      </p:pic>
    </p:spTree>
    <p:extLst>
      <p:ext uri="{BB962C8B-B14F-4D97-AF65-F5344CB8AC3E}">
        <p14:creationId xmlns:p14="http://schemas.microsoft.com/office/powerpoint/2010/main" val="153003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BA9B0-E262-A212-22C3-F54C82D80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4BDEA2-7F38-24A4-288D-E39E9DB70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018" y="-1971600"/>
            <a:ext cx="9377494" cy="11744809"/>
          </a:xfrm>
        </p:spPr>
      </p:pic>
    </p:spTree>
    <p:extLst>
      <p:ext uri="{BB962C8B-B14F-4D97-AF65-F5344CB8AC3E}">
        <p14:creationId xmlns:p14="http://schemas.microsoft.com/office/powerpoint/2010/main" val="225832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1CAA3-4ADF-E1DF-007A-545194368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989D75-2F95-499A-03F4-FADA3DB9A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130366" cy="6794684"/>
          </a:xfrm>
        </p:spPr>
      </p:pic>
    </p:spTree>
    <p:extLst>
      <p:ext uri="{BB962C8B-B14F-4D97-AF65-F5344CB8AC3E}">
        <p14:creationId xmlns:p14="http://schemas.microsoft.com/office/powerpoint/2010/main" val="410011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B7823-B9C4-460C-BD4C-A717F50EF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0AF5F0-4542-E796-7A47-37D5AE0EE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6168882" cy="7505866"/>
          </a:xfrm>
        </p:spPr>
      </p:pic>
    </p:spTree>
    <p:extLst>
      <p:ext uri="{BB962C8B-B14F-4D97-AF65-F5344CB8AC3E}">
        <p14:creationId xmlns:p14="http://schemas.microsoft.com/office/powerpoint/2010/main" val="37785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8E210-C502-EE86-44ED-6C0E7B1A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CC6B12-8525-47B7-DC6B-2817EF0267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34" y="116632"/>
            <a:ext cx="5189313" cy="6817140"/>
          </a:xfrm>
        </p:spPr>
      </p:pic>
    </p:spTree>
    <p:extLst>
      <p:ext uri="{BB962C8B-B14F-4D97-AF65-F5344CB8AC3E}">
        <p14:creationId xmlns:p14="http://schemas.microsoft.com/office/powerpoint/2010/main" val="91238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C4F20-7597-835B-6E52-E511949E6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A6D566-E4C0-C7B7-B9C1-A392B6C155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45520"/>
            <a:ext cx="8755945" cy="6566959"/>
          </a:xfrm>
        </p:spPr>
      </p:pic>
    </p:spTree>
    <p:extLst>
      <p:ext uri="{BB962C8B-B14F-4D97-AF65-F5344CB8AC3E}">
        <p14:creationId xmlns:p14="http://schemas.microsoft.com/office/powerpoint/2010/main" val="381584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AAA64-55C3-9CEB-B61E-C2367F469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E74187-E57D-7159-220F-9C7E50B4CA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917852" cy="6917852"/>
          </a:xfrm>
        </p:spPr>
      </p:pic>
    </p:spTree>
    <p:extLst>
      <p:ext uri="{BB962C8B-B14F-4D97-AF65-F5344CB8AC3E}">
        <p14:creationId xmlns:p14="http://schemas.microsoft.com/office/powerpoint/2010/main" val="380618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4884F-9FA5-B94A-C9C8-811AE20BF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8047DC-1AD8-9D3F-7DFD-485664A6CB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1922"/>
            <a:ext cx="5716242" cy="6848059"/>
          </a:xfrm>
        </p:spPr>
      </p:pic>
    </p:spTree>
    <p:extLst>
      <p:ext uri="{BB962C8B-B14F-4D97-AF65-F5344CB8AC3E}">
        <p14:creationId xmlns:p14="http://schemas.microsoft.com/office/powerpoint/2010/main" val="62745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E07DE9-A750-52F8-1B85-9B8D759DC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076244-F273-DED7-16E8-B5869655DB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037" y="0"/>
            <a:ext cx="5624227" cy="6928707"/>
          </a:xfrm>
        </p:spPr>
      </p:pic>
    </p:spTree>
    <p:extLst>
      <p:ext uri="{BB962C8B-B14F-4D97-AF65-F5344CB8AC3E}">
        <p14:creationId xmlns:p14="http://schemas.microsoft.com/office/powerpoint/2010/main" val="98945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52FC9-3BFD-3179-8F3C-BB84ADB7F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BC0D82-91A3-2DA0-2D12-D2F89ADAB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6398836" cy="6855897"/>
          </a:xfrm>
        </p:spPr>
      </p:pic>
    </p:spTree>
    <p:extLst>
      <p:ext uri="{BB962C8B-B14F-4D97-AF65-F5344CB8AC3E}">
        <p14:creationId xmlns:p14="http://schemas.microsoft.com/office/powerpoint/2010/main" val="399844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7ED79A-3C36-87AF-73B4-8F4376AA0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CD8ED9-B28A-1D04-F485-AAF782136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1524"/>
            <a:ext cx="8659935" cy="6494952"/>
          </a:xfrm>
        </p:spPr>
      </p:pic>
    </p:spTree>
    <p:extLst>
      <p:ext uri="{BB962C8B-B14F-4D97-AF65-F5344CB8AC3E}">
        <p14:creationId xmlns:p14="http://schemas.microsoft.com/office/powerpoint/2010/main" val="35725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8000C3-4BA2-CB5D-9A15-91C551775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F87371-F9D8-5F71-A576-35EB1CD3C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008" y="0"/>
            <a:ext cx="5903264" cy="6836687"/>
          </a:xfrm>
        </p:spPr>
      </p:pic>
    </p:spTree>
    <p:extLst>
      <p:ext uri="{BB962C8B-B14F-4D97-AF65-F5344CB8AC3E}">
        <p14:creationId xmlns:p14="http://schemas.microsoft.com/office/powerpoint/2010/main" val="352202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69741-4F3A-CD48-7D7A-42B24F0B5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71DF0F-783D-F409-5787-1A348AEEF3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383266" cy="6835895"/>
          </a:xfrm>
        </p:spPr>
      </p:pic>
    </p:spTree>
    <p:extLst>
      <p:ext uri="{BB962C8B-B14F-4D97-AF65-F5344CB8AC3E}">
        <p14:creationId xmlns:p14="http://schemas.microsoft.com/office/powerpoint/2010/main" val="185300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EA131-55F0-65B0-DB05-66C261A52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E8C598-387F-BD7B-7583-D95AD9FE7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02245"/>
            <a:ext cx="7666641" cy="6930533"/>
          </a:xfrm>
        </p:spPr>
      </p:pic>
    </p:spTree>
    <p:extLst>
      <p:ext uri="{BB962C8B-B14F-4D97-AF65-F5344CB8AC3E}">
        <p14:creationId xmlns:p14="http://schemas.microsoft.com/office/powerpoint/2010/main" val="114412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8DBEC1-4B9E-123E-2BB6-242A5725E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2F0005-3D54-C7B7-0853-0E85DB6998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28" y="154521"/>
            <a:ext cx="8731943" cy="6548958"/>
          </a:xfrm>
        </p:spPr>
      </p:pic>
    </p:spTree>
    <p:extLst>
      <p:ext uri="{BB962C8B-B14F-4D97-AF65-F5344CB8AC3E}">
        <p14:creationId xmlns:p14="http://schemas.microsoft.com/office/powerpoint/2010/main" val="333810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F0E9C-9005-FD68-FDA9-BEBBA1B31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B96390-82C6-2758-9F79-A3F544228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71473"/>
            <a:ext cx="9149108" cy="6261748"/>
          </a:xfrm>
        </p:spPr>
      </p:pic>
    </p:spTree>
    <p:extLst>
      <p:ext uri="{BB962C8B-B14F-4D97-AF65-F5344CB8AC3E}">
        <p14:creationId xmlns:p14="http://schemas.microsoft.com/office/powerpoint/2010/main" val="5132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51FCD2-6D2E-6627-4DB3-A7704864E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1D2BF8-B9F5-730A-E366-25FB1E7CD3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9264"/>
            <a:ext cx="8051073" cy="6903106"/>
          </a:xfrm>
        </p:spPr>
      </p:pic>
    </p:spTree>
    <p:extLst>
      <p:ext uri="{BB962C8B-B14F-4D97-AF65-F5344CB8AC3E}">
        <p14:creationId xmlns:p14="http://schemas.microsoft.com/office/powerpoint/2010/main" val="318216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35CA5-62F1-88F8-7524-76F547462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007CA5-34C3-5A80-13E7-F79BE5CC0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4002"/>
            <a:ext cx="9079473" cy="6809605"/>
          </a:xfrm>
        </p:spPr>
      </p:pic>
    </p:spTree>
    <p:extLst>
      <p:ext uri="{BB962C8B-B14F-4D97-AF65-F5344CB8AC3E}">
        <p14:creationId xmlns:p14="http://schemas.microsoft.com/office/powerpoint/2010/main" val="34092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CF4D30-E33F-7FD4-61D9-7F637F5C6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E78251-0A40-ADD4-18C4-D48F84D53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838" y="0"/>
            <a:ext cx="7175490" cy="6798518"/>
          </a:xfrm>
        </p:spPr>
      </p:pic>
    </p:spTree>
    <p:extLst>
      <p:ext uri="{BB962C8B-B14F-4D97-AF65-F5344CB8AC3E}">
        <p14:creationId xmlns:p14="http://schemas.microsoft.com/office/powerpoint/2010/main" val="72155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6339EE-CE5D-0515-39BA-F0E5AD484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F82E14-7FF0-FAFB-B57D-170DD658F5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792"/>
            <a:ext cx="6824878" cy="6798928"/>
          </a:xfrm>
        </p:spPr>
      </p:pic>
    </p:spTree>
    <p:extLst>
      <p:ext uri="{BB962C8B-B14F-4D97-AF65-F5344CB8AC3E}">
        <p14:creationId xmlns:p14="http://schemas.microsoft.com/office/powerpoint/2010/main" val="24734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72A2A3-1743-4BA6-745A-423501C3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A319575-AE70-EE51-2B12-8A089D290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97182"/>
            <a:ext cx="8371903" cy="6278928"/>
          </a:xfrm>
        </p:spPr>
      </p:pic>
    </p:spTree>
    <p:extLst>
      <p:ext uri="{BB962C8B-B14F-4D97-AF65-F5344CB8AC3E}">
        <p14:creationId xmlns:p14="http://schemas.microsoft.com/office/powerpoint/2010/main" val="2487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CAF195-4066-6089-6A41-102E680AE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5D4157-72FE-245D-EAE9-9568794B1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37781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A3F111-F9DD-979F-18BE-F2DDC26FD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6B36B0-22FD-641E-C2CE-96539AEE21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9491"/>
            <a:ext cx="7655785" cy="6826408"/>
          </a:xfrm>
        </p:spPr>
      </p:pic>
    </p:spTree>
    <p:extLst>
      <p:ext uri="{BB962C8B-B14F-4D97-AF65-F5344CB8AC3E}">
        <p14:creationId xmlns:p14="http://schemas.microsoft.com/office/powerpoint/2010/main" val="97273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ABCE9-5531-AEDD-515C-59DA18C1E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A45046-D091-269A-B994-F615B731AB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36134"/>
            <a:ext cx="4752527" cy="6713172"/>
          </a:xfrm>
        </p:spPr>
      </p:pic>
    </p:spTree>
    <p:extLst>
      <p:ext uri="{BB962C8B-B14F-4D97-AF65-F5344CB8AC3E}">
        <p14:creationId xmlns:p14="http://schemas.microsoft.com/office/powerpoint/2010/main" val="217129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9A3AB8-4175-3478-8050-EEB6A9E66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CE115B-189E-6820-3610-05D03494D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58571"/>
            <a:ext cx="8578173" cy="6540857"/>
          </a:xfrm>
        </p:spPr>
      </p:pic>
    </p:spTree>
    <p:extLst>
      <p:ext uri="{BB962C8B-B14F-4D97-AF65-F5344CB8AC3E}">
        <p14:creationId xmlns:p14="http://schemas.microsoft.com/office/powerpoint/2010/main" val="10804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9EBAC-C30F-9B11-C733-83E5A2DFE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20ED73-838E-8DC8-6656-9D95FA0CB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23367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175586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394EA-E6A0-641A-C914-DE5DC6EB1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CEDFB9F-5221-13BE-FD3C-EE590EB0B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40511"/>
            <a:ext cx="8851957" cy="6638968"/>
          </a:xfrm>
        </p:spPr>
      </p:pic>
    </p:spTree>
    <p:extLst>
      <p:ext uri="{BB962C8B-B14F-4D97-AF65-F5344CB8AC3E}">
        <p14:creationId xmlns:p14="http://schemas.microsoft.com/office/powerpoint/2010/main" val="72500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D3F452-8AF0-FA0E-3668-AAD3CBA44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A65C7-30EC-02F5-D208-78154B708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928" y="-315416"/>
            <a:ext cx="5471320" cy="7291627"/>
          </a:xfrm>
        </p:spPr>
      </p:pic>
    </p:spTree>
    <p:extLst>
      <p:ext uri="{BB962C8B-B14F-4D97-AF65-F5344CB8AC3E}">
        <p14:creationId xmlns:p14="http://schemas.microsoft.com/office/powerpoint/2010/main" val="177490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93E35-03A1-7735-4B50-55F9B11BA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7A54F-2F05-2979-34CF-80A2CF9213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50" y="-43610"/>
            <a:ext cx="5577299" cy="697162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9B7A998-A654-3905-E46A-E52D16BA2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260280"/>
            <a:ext cx="1728192" cy="159772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16E37A3-F5F0-7064-E01B-FC888F8A1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3" y="5319392"/>
            <a:ext cx="2206652" cy="124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25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N°36</dc:title>
  <dc:creator>Perroquet34740</dc:creator>
  <cp:lastModifiedBy>jean-louis BEYAERT</cp:lastModifiedBy>
  <cp:revision>6</cp:revision>
  <dcterms:created xsi:type="dcterms:W3CDTF">2024-06-25T18:23:54Z</dcterms:created>
  <dcterms:modified xsi:type="dcterms:W3CDTF">2024-06-25T19:09:26Z</dcterms:modified>
</cp:coreProperties>
</file>