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5" autoAdjust="0"/>
    <p:restoredTop sz="94660"/>
  </p:normalViewPr>
  <p:slideViewPr>
    <p:cSldViewPr>
      <p:cViewPr varScale="1">
        <p:scale>
          <a:sx n="66" d="100"/>
          <a:sy n="66" d="100"/>
        </p:scale>
        <p:origin x="72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C9F48-9FA3-4F1C-AE9B-96BF57A76339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F4679-AA0D-487D-BF9F-88EC266B1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694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C9F48-9FA3-4F1C-AE9B-96BF57A76339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F4679-AA0D-487D-BF9F-88EC266B1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831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C9F48-9FA3-4F1C-AE9B-96BF57A76339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F4679-AA0D-487D-BF9F-88EC266B1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6943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C9F48-9FA3-4F1C-AE9B-96BF57A76339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F4679-AA0D-487D-BF9F-88EC266B1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07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C9F48-9FA3-4F1C-AE9B-96BF57A76339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F4679-AA0D-487D-BF9F-88EC266B1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8647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C9F48-9FA3-4F1C-AE9B-96BF57A76339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F4679-AA0D-487D-BF9F-88EC266B1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826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C9F48-9FA3-4F1C-AE9B-96BF57A76339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F4679-AA0D-487D-BF9F-88EC266B1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143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C9F48-9FA3-4F1C-AE9B-96BF57A76339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F4679-AA0D-487D-BF9F-88EC266B1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0862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C9F48-9FA3-4F1C-AE9B-96BF57A76339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F4679-AA0D-487D-BF9F-88EC266B1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35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C9F48-9FA3-4F1C-AE9B-96BF57A76339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F4679-AA0D-487D-BF9F-88EC266B1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261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C9F48-9FA3-4F1C-AE9B-96BF57A76339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F4679-AA0D-487D-BF9F-88EC266B1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242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7C9F48-9FA3-4F1C-AE9B-96BF57A76339}" type="datetimeFigureOut">
              <a:rPr lang="fr-FR" smtClean="0"/>
              <a:t>03/06/2024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F4679-AA0D-487D-BF9F-88EC266B1B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7356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FDB8B0-C2C5-82AB-E4EA-30F4AE2CD8D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F16CB0F-D943-4C4F-832D-CBCEA15770F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434CD13-B39D-B47C-756C-8ABE2BF1A6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00012"/>
            <a:ext cx="5010150" cy="6657975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DCB84EB4-8D75-A4F5-D78F-17E14AB87E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137" y="486916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651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  <p:sndAc>
          <p:stSnd loop="1">
            <p:snd r:embed="rId2" name="Ch'nord.wav"/>
          </p:stSnd>
        </p:sndAc>
      </p:transition>
    </mc:Choice>
    <mc:Fallback>
      <p:transition spd="slow">
        <p:cover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419BEC-FB48-108F-2AC6-BCACC428F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B1D54DB-3873-8A55-AD1F-53FE9E2211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9040"/>
            <a:ext cx="9433047" cy="6838960"/>
          </a:xfrm>
        </p:spPr>
      </p:pic>
    </p:spTree>
    <p:extLst>
      <p:ext uri="{BB962C8B-B14F-4D97-AF65-F5344CB8AC3E}">
        <p14:creationId xmlns:p14="http://schemas.microsoft.com/office/powerpoint/2010/main" val="106169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FC6533-11FD-C02A-EF12-B5620FF48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388E1B-43D7-D855-79CC-58B3EFFD2F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421" y="0"/>
            <a:ext cx="5629835" cy="6773746"/>
          </a:xfrm>
        </p:spPr>
      </p:pic>
    </p:spTree>
    <p:extLst>
      <p:ext uri="{BB962C8B-B14F-4D97-AF65-F5344CB8AC3E}">
        <p14:creationId xmlns:p14="http://schemas.microsoft.com/office/powerpoint/2010/main" val="3786378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149A3E-9D59-A269-3412-FE129C7D4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0F356F-4C48-5BC4-0E02-6691B764B5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150" y="0"/>
            <a:ext cx="5603114" cy="6947862"/>
          </a:xfrm>
        </p:spPr>
      </p:pic>
    </p:spTree>
    <p:extLst>
      <p:ext uri="{BB962C8B-B14F-4D97-AF65-F5344CB8AC3E}">
        <p14:creationId xmlns:p14="http://schemas.microsoft.com/office/powerpoint/2010/main" val="8698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33A271-FCC4-AA23-269D-33EEFFFF1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C9E880-F7AF-10C1-ABF7-CD98382B7F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28578"/>
            <a:ext cx="7946159" cy="6661531"/>
          </a:xfrm>
        </p:spPr>
      </p:pic>
    </p:spTree>
    <p:extLst>
      <p:ext uri="{BB962C8B-B14F-4D97-AF65-F5344CB8AC3E}">
        <p14:creationId xmlns:p14="http://schemas.microsoft.com/office/powerpoint/2010/main" val="1741300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0B2F0A-FFAE-1397-3CE0-C964C9157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99BECB-1643-B1ED-2E0D-1B1D4346F1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363565"/>
            <a:ext cx="8835136" cy="6494435"/>
          </a:xfrm>
        </p:spPr>
      </p:pic>
    </p:spTree>
    <p:extLst>
      <p:ext uri="{BB962C8B-B14F-4D97-AF65-F5344CB8AC3E}">
        <p14:creationId xmlns:p14="http://schemas.microsoft.com/office/powerpoint/2010/main" val="3376678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96C83E-B0EB-2593-F256-E4FAFB789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C4C16F-300F-CD8B-A6EF-06E6B14361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365125"/>
            <a:ext cx="9338982" cy="6230219"/>
          </a:xfrm>
        </p:spPr>
      </p:pic>
    </p:spTree>
    <p:extLst>
      <p:ext uri="{BB962C8B-B14F-4D97-AF65-F5344CB8AC3E}">
        <p14:creationId xmlns:p14="http://schemas.microsoft.com/office/powerpoint/2010/main" val="1405986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48462D-B498-3814-E362-2806CF711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9DEEA45-0359-A543-B2E8-36F1456072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0"/>
            <a:ext cx="8456227" cy="6764982"/>
          </a:xfrm>
        </p:spPr>
      </p:pic>
    </p:spTree>
    <p:extLst>
      <p:ext uri="{BB962C8B-B14F-4D97-AF65-F5344CB8AC3E}">
        <p14:creationId xmlns:p14="http://schemas.microsoft.com/office/powerpoint/2010/main" val="2736154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8DC405-BFD0-8422-7C88-D12F88588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8FF2FF-28A0-8E4C-ADF2-D0DB8F9B52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0"/>
            <a:ext cx="6462271" cy="7076557"/>
          </a:xfrm>
        </p:spPr>
      </p:pic>
    </p:spTree>
    <p:extLst>
      <p:ext uri="{BB962C8B-B14F-4D97-AF65-F5344CB8AC3E}">
        <p14:creationId xmlns:p14="http://schemas.microsoft.com/office/powerpoint/2010/main" val="2725942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F54E13-B76D-C7F2-0C2A-667EBD7CD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3F7748-457F-ED14-1F94-8930912328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64328"/>
            <a:ext cx="6740828" cy="6986655"/>
          </a:xfrm>
        </p:spPr>
      </p:pic>
    </p:spTree>
    <p:extLst>
      <p:ext uri="{BB962C8B-B14F-4D97-AF65-F5344CB8AC3E}">
        <p14:creationId xmlns:p14="http://schemas.microsoft.com/office/powerpoint/2010/main" val="200077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9C1538-7CF8-34BD-36CB-67F0424DF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CB1910-3088-AA11-5E66-452848A887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759" y="365125"/>
            <a:ext cx="8664481" cy="7107583"/>
          </a:xfrm>
        </p:spPr>
      </p:pic>
    </p:spTree>
    <p:extLst>
      <p:ext uri="{BB962C8B-B14F-4D97-AF65-F5344CB8AC3E}">
        <p14:creationId xmlns:p14="http://schemas.microsoft.com/office/powerpoint/2010/main" val="362425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E20249-4CD1-1128-6CE5-6A9019DFD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1D40DE-C2F0-DAAF-7575-8735CCDA15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273" y="0"/>
            <a:ext cx="4724951" cy="6979634"/>
          </a:xfrm>
        </p:spPr>
      </p:pic>
    </p:spTree>
    <p:extLst>
      <p:ext uri="{BB962C8B-B14F-4D97-AF65-F5344CB8AC3E}">
        <p14:creationId xmlns:p14="http://schemas.microsoft.com/office/powerpoint/2010/main" val="396053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619C71-06EA-2DC6-8C4C-BC99FF583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08DCDD-69AD-E636-05C5-477C5B19D6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80515"/>
            <a:ext cx="7871809" cy="7019030"/>
          </a:xfrm>
        </p:spPr>
      </p:pic>
    </p:spTree>
    <p:extLst>
      <p:ext uri="{BB962C8B-B14F-4D97-AF65-F5344CB8AC3E}">
        <p14:creationId xmlns:p14="http://schemas.microsoft.com/office/powerpoint/2010/main" val="2635873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629A4A-5C13-FEE5-5C91-3F8759318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4691BD-7C96-8C05-6CB3-028966CBCF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354" y="-53656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3340874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E8ECA4-AB27-84EC-2635-6C2845F6C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346157-1D13-8815-F4DE-62E5EA77A9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528" y="-83541"/>
            <a:ext cx="7360943" cy="7025082"/>
          </a:xfrm>
        </p:spPr>
      </p:pic>
    </p:spTree>
    <p:extLst>
      <p:ext uri="{BB962C8B-B14F-4D97-AF65-F5344CB8AC3E}">
        <p14:creationId xmlns:p14="http://schemas.microsoft.com/office/powerpoint/2010/main" val="2168489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804E05-DD0E-7BBB-221F-AF2C03B8EC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92706B-811A-7001-F4F0-CDC7A538DA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82" y="209359"/>
            <a:ext cx="8601636" cy="6439281"/>
          </a:xfrm>
        </p:spPr>
      </p:pic>
    </p:spTree>
    <p:extLst>
      <p:ext uri="{BB962C8B-B14F-4D97-AF65-F5344CB8AC3E}">
        <p14:creationId xmlns:p14="http://schemas.microsoft.com/office/powerpoint/2010/main" val="2355117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961A79-04CF-543B-5EB8-F386B5BD7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EFA9EC-09B5-81C0-7A79-515D9606D0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777" y="-53725"/>
            <a:ext cx="6768445" cy="6965449"/>
          </a:xfrm>
        </p:spPr>
      </p:pic>
    </p:spTree>
    <p:extLst>
      <p:ext uri="{BB962C8B-B14F-4D97-AF65-F5344CB8AC3E}">
        <p14:creationId xmlns:p14="http://schemas.microsoft.com/office/powerpoint/2010/main" val="259462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FDCA30-6CB0-1803-7413-EA5A4B4BC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746266-E1D8-E504-BE33-DEFFCECE75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871" y="0"/>
            <a:ext cx="5363385" cy="7015227"/>
          </a:xfrm>
        </p:spPr>
      </p:pic>
    </p:spTree>
    <p:extLst>
      <p:ext uri="{BB962C8B-B14F-4D97-AF65-F5344CB8AC3E}">
        <p14:creationId xmlns:p14="http://schemas.microsoft.com/office/powerpoint/2010/main" val="118144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8CE9BD-569D-B5F5-053C-9CF86BC25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50C296-29C1-4204-9370-59DC6503E5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24610"/>
            <a:ext cx="8677320" cy="6833390"/>
          </a:xfrm>
        </p:spPr>
      </p:pic>
    </p:spTree>
    <p:extLst>
      <p:ext uri="{BB962C8B-B14F-4D97-AF65-F5344CB8AC3E}">
        <p14:creationId xmlns:p14="http://schemas.microsoft.com/office/powerpoint/2010/main" val="1938192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097E7-DE93-8A13-DF27-D9CEB6EE8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E36114-9606-2B06-1CDE-8EADD07917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581418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D5EE39-BA5E-5A61-143A-871EEA163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8ABBF6-F3E1-925B-55E3-2237A87062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-603448"/>
            <a:ext cx="4248472" cy="7309637"/>
          </a:xfrm>
        </p:spPr>
      </p:pic>
    </p:spTree>
    <p:extLst>
      <p:ext uri="{BB962C8B-B14F-4D97-AF65-F5344CB8AC3E}">
        <p14:creationId xmlns:p14="http://schemas.microsoft.com/office/powerpoint/2010/main" val="645249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25A37-3528-FE48-3843-3EE1234C5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7F4AEC-F79C-BA44-F434-30250BB3F9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457" y="0"/>
            <a:ext cx="9485086" cy="6422193"/>
          </a:xfrm>
        </p:spPr>
      </p:pic>
    </p:spTree>
    <p:extLst>
      <p:ext uri="{BB962C8B-B14F-4D97-AF65-F5344CB8AC3E}">
        <p14:creationId xmlns:p14="http://schemas.microsoft.com/office/powerpoint/2010/main" val="366875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3C9BCA-8540-FE32-06B6-8E6D2044A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F2E6D2-92ED-6D23-B2A2-6FE7D245A1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029" y="-151494"/>
            <a:ext cx="6375942" cy="7009494"/>
          </a:xfrm>
        </p:spPr>
      </p:pic>
    </p:spTree>
    <p:extLst>
      <p:ext uri="{BB962C8B-B14F-4D97-AF65-F5344CB8AC3E}">
        <p14:creationId xmlns:p14="http://schemas.microsoft.com/office/powerpoint/2010/main" val="2058563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D30506-8743-A9AE-E5A8-04E7FBEC4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5398AF-2063-B617-FC7F-7017A962F3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516" y="0"/>
            <a:ext cx="7112968" cy="6910127"/>
          </a:xfrm>
        </p:spPr>
      </p:pic>
    </p:spTree>
    <p:extLst>
      <p:ext uri="{BB962C8B-B14F-4D97-AF65-F5344CB8AC3E}">
        <p14:creationId xmlns:p14="http://schemas.microsoft.com/office/powerpoint/2010/main" val="1835385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C32D0C-44D7-EF57-8B45-EDFDB0739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F4AB0B-5B75-A4AC-7A69-D447F0488C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25198"/>
            <a:ext cx="6246247" cy="6839998"/>
          </a:xfrm>
        </p:spPr>
      </p:pic>
    </p:spTree>
    <p:extLst>
      <p:ext uri="{BB962C8B-B14F-4D97-AF65-F5344CB8AC3E}">
        <p14:creationId xmlns:p14="http://schemas.microsoft.com/office/powerpoint/2010/main" val="941028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D16B4B-AB86-8DFC-2682-BF65211EC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435360-0F61-E84D-072F-643FBCF8A7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327800" cy="7049177"/>
          </a:xfrm>
        </p:spPr>
      </p:pic>
    </p:spTree>
    <p:extLst>
      <p:ext uri="{BB962C8B-B14F-4D97-AF65-F5344CB8AC3E}">
        <p14:creationId xmlns:p14="http://schemas.microsoft.com/office/powerpoint/2010/main" val="130490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A822B4-8CC7-B4F5-9C61-DA9AA9709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B84613-C8B1-C256-85A4-339DC94341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10" y="548680"/>
            <a:ext cx="10666090" cy="6809155"/>
          </a:xfrm>
        </p:spPr>
      </p:pic>
    </p:spTree>
    <p:extLst>
      <p:ext uri="{BB962C8B-B14F-4D97-AF65-F5344CB8AC3E}">
        <p14:creationId xmlns:p14="http://schemas.microsoft.com/office/powerpoint/2010/main" val="541931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6B8286-8794-5EA1-EA9B-E77E82A66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0A185C-7574-AEC5-0230-AD9717869F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4769"/>
            <a:ext cx="10515600" cy="7799070"/>
          </a:xfrm>
        </p:spPr>
      </p:pic>
    </p:spTree>
    <p:extLst>
      <p:ext uri="{BB962C8B-B14F-4D97-AF65-F5344CB8AC3E}">
        <p14:creationId xmlns:p14="http://schemas.microsoft.com/office/powerpoint/2010/main" val="3147718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4D40D7-2E04-2EA3-D7B1-E8699E385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E8C839-5D2A-32E4-82A7-1FD8EF7C58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954" y="0"/>
            <a:ext cx="7872486" cy="8052086"/>
          </a:xfrm>
        </p:spPr>
      </p:pic>
    </p:spTree>
    <p:extLst>
      <p:ext uri="{BB962C8B-B14F-4D97-AF65-F5344CB8AC3E}">
        <p14:creationId xmlns:p14="http://schemas.microsoft.com/office/powerpoint/2010/main" val="3523382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3CA881-0995-EABC-E4DE-00174BF10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E72F25-C897-4B97-FC6A-D6851E54E9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3125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758956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E7064-9774-6F3A-8192-571856724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6E419E-DD7F-2880-EC58-ABFAD2BA15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26888"/>
            <a:ext cx="7097638" cy="7097638"/>
          </a:xfrm>
        </p:spPr>
      </p:pic>
    </p:spTree>
    <p:extLst>
      <p:ext uri="{BB962C8B-B14F-4D97-AF65-F5344CB8AC3E}">
        <p14:creationId xmlns:p14="http://schemas.microsoft.com/office/powerpoint/2010/main" val="1638348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F499EA-1C1D-933B-6145-95140ECA9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BEB4E8-C8D3-915A-3146-1A3B67C59A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71700"/>
            <a:ext cx="7562086" cy="7001399"/>
          </a:xfrm>
        </p:spPr>
      </p:pic>
    </p:spTree>
    <p:extLst>
      <p:ext uri="{BB962C8B-B14F-4D97-AF65-F5344CB8AC3E}">
        <p14:creationId xmlns:p14="http://schemas.microsoft.com/office/powerpoint/2010/main" val="565919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612EF3-0F6D-86F7-88E8-77B5382E7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95B2C1-F0C4-D9C8-5954-18674E2075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7525"/>
            <a:ext cx="7112089" cy="6841152"/>
          </a:xfrm>
        </p:spPr>
      </p:pic>
    </p:spTree>
    <p:extLst>
      <p:ext uri="{BB962C8B-B14F-4D97-AF65-F5344CB8AC3E}">
        <p14:creationId xmlns:p14="http://schemas.microsoft.com/office/powerpoint/2010/main" val="419488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98028E-180F-3DAB-6E82-9C7F9C744E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A1AA60-A0E9-13DD-5526-B85111EED6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25216"/>
            <a:ext cx="8340901" cy="6732784"/>
          </a:xfrm>
        </p:spPr>
      </p:pic>
    </p:spTree>
    <p:extLst>
      <p:ext uri="{BB962C8B-B14F-4D97-AF65-F5344CB8AC3E}">
        <p14:creationId xmlns:p14="http://schemas.microsoft.com/office/powerpoint/2010/main" val="2202165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00C374-77E9-CACB-6F8F-F62FD5924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A2DFCA-256B-FF8A-4584-C5FFB5C000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068040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4AEFC2-9C2A-61AD-4020-AF585374E8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275770-6063-97B7-FFB2-4F9FBEC40D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0"/>
            <a:ext cx="5669973" cy="6888049"/>
          </a:xfrm>
        </p:spPr>
      </p:pic>
    </p:spTree>
    <p:extLst>
      <p:ext uri="{BB962C8B-B14F-4D97-AF65-F5344CB8AC3E}">
        <p14:creationId xmlns:p14="http://schemas.microsoft.com/office/powerpoint/2010/main" val="3058895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8D59A7-B65B-9786-C3F6-7A555C26E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5A1F9E-9FBF-855F-93FD-7ADB0E529D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106388"/>
            <a:ext cx="7885623" cy="7070776"/>
          </a:xfrm>
        </p:spPr>
      </p:pic>
    </p:spTree>
    <p:extLst>
      <p:ext uri="{BB962C8B-B14F-4D97-AF65-F5344CB8AC3E}">
        <p14:creationId xmlns:p14="http://schemas.microsoft.com/office/powerpoint/2010/main" val="3510478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E1A096-D768-AA51-DA8B-022BD5462B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F75AA2-7595-C7F8-8327-111EB1F62A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723332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0366F2-2983-69F1-C3C7-A17390AEA2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6DF993-CE73-9E1B-D02A-A6246B85A2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235003"/>
            <a:ext cx="9927494" cy="6622997"/>
          </a:xfrm>
        </p:spPr>
      </p:pic>
    </p:spTree>
    <p:extLst>
      <p:ext uri="{BB962C8B-B14F-4D97-AF65-F5344CB8AC3E}">
        <p14:creationId xmlns:p14="http://schemas.microsoft.com/office/powerpoint/2010/main" val="4207472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447509-F12A-EFFF-2D3A-F84427982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5604C7-A33F-13C0-292E-9719C6E234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159" y="365124"/>
            <a:ext cx="8617925" cy="7096323"/>
          </a:xfrm>
        </p:spPr>
      </p:pic>
    </p:spTree>
    <p:extLst>
      <p:ext uri="{BB962C8B-B14F-4D97-AF65-F5344CB8AC3E}">
        <p14:creationId xmlns:p14="http://schemas.microsoft.com/office/powerpoint/2010/main" val="3362598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FF75C8-0B4A-FA46-8684-E3FDC5637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483A29-4DC8-2F2A-CC57-005B76BA5A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568" y="-1035496"/>
            <a:ext cx="8277904" cy="10347380"/>
          </a:xfrm>
        </p:spPr>
      </p:pic>
    </p:spTree>
    <p:extLst>
      <p:ext uri="{BB962C8B-B14F-4D97-AF65-F5344CB8AC3E}">
        <p14:creationId xmlns:p14="http://schemas.microsoft.com/office/powerpoint/2010/main" val="2242332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6AB710-0770-C88C-130B-2D1CB7697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11F680-B6FA-A4DB-D494-AB61A85376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614811" cy="6937219"/>
          </a:xfrm>
        </p:spPr>
      </p:pic>
    </p:spTree>
    <p:extLst>
      <p:ext uri="{BB962C8B-B14F-4D97-AF65-F5344CB8AC3E}">
        <p14:creationId xmlns:p14="http://schemas.microsoft.com/office/powerpoint/2010/main" val="1166199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14AF61-56E3-DB71-2D94-C3DC70F68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A2B796-4B2A-6C30-35B5-9DA7AF78C2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789" y="0"/>
            <a:ext cx="8492675" cy="7873038"/>
          </a:xfrm>
        </p:spPr>
      </p:pic>
    </p:spTree>
    <p:extLst>
      <p:ext uri="{BB962C8B-B14F-4D97-AF65-F5344CB8AC3E}">
        <p14:creationId xmlns:p14="http://schemas.microsoft.com/office/powerpoint/2010/main" val="2771204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59A048-C2CB-8528-3F7A-AF55A2940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CBBC3D-78ED-E7EF-A354-63786AE735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1920459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65F4F7-8568-60B8-A36C-78FC29FCE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983BCC-A59F-B399-351A-8F29A9543D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757" y="-64110"/>
            <a:ext cx="6836486" cy="6914470"/>
          </a:xfrm>
        </p:spPr>
      </p:pic>
    </p:spTree>
    <p:extLst>
      <p:ext uri="{BB962C8B-B14F-4D97-AF65-F5344CB8AC3E}">
        <p14:creationId xmlns:p14="http://schemas.microsoft.com/office/powerpoint/2010/main" val="3804200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5E6B81-ABC9-1418-5234-FF6C62D07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54128C-9BBB-239B-6237-A78934308B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344323" cy="7288474"/>
          </a:xfrm>
        </p:spPr>
      </p:pic>
    </p:spTree>
    <p:extLst>
      <p:ext uri="{BB962C8B-B14F-4D97-AF65-F5344CB8AC3E}">
        <p14:creationId xmlns:p14="http://schemas.microsoft.com/office/powerpoint/2010/main" val="3597791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6D6DF4-DE59-B695-8AEC-9D6399968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AF8D3B-FBEA-A5CE-CFA5-3D2DBA7672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983" y="-58239"/>
            <a:ext cx="6190033" cy="6884353"/>
          </a:xfrm>
        </p:spPr>
      </p:pic>
    </p:spTree>
    <p:extLst>
      <p:ext uri="{BB962C8B-B14F-4D97-AF65-F5344CB8AC3E}">
        <p14:creationId xmlns:p14="http://schemas.microsoft.com/office/powerpoint/2010/main" val="1170917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744E8-2C5B-7991-C7FF-B0E42C9C2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7C84CB-36DA-4D14-38E3-4B3EBC9D25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452034"/>
            <a:ext cx="9444340" cy="7762068"/>
          </a:xfrm>
        </p:spPr>
      </p:pic>
    </p:spTree>
    <p:extLst>
      <p:ext uri="{BB962C8B-B14F-4D97-AF65-F5344CB8AC3E}">
        <p14:creationId xmlns:p14="http://schemas.microsoft.com/office/powerpoint/2010/main" val="7805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DA2069-BEF2-37A3-C6FC-8B0FE3C055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7CD9EA-7A3E-EF4A-1A8C-37EAB335F7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916" y="188640"/>
            <a:ext cx="8217863" cy="7272808"/>
          </a:xfrm>
        </p:spPr>
      </p:pic>
    </p:spTree>
    <p:extLst>
      <p:ext uri="{BB962C8B-B14F-4D97-AF65-F5344CB8AC3E}">
        <p14:creationId xmlns:p14="http://schemas.microsoft.com/office/powerpoint/2010/main" val="361925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4BD394-4CB8-86E4-B23C-3163C8DB5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10138A-E7D3-5153-2242-2F91F0C4AA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739" y="0"/>
            <a:ext cx="4008453" cy="703384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F925CF4-261F-A684-B544-E22F52210E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981" y="5373216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BAB1FFAB-D6DA-E7E7-6024-7456565A2A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5530188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18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cover/>
      </p:transition>
    </mc:Choice>
    <mc:Fallback>
      <p:transition spd="slow">
        <p:cover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30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N°32</dc:title>
  <dc:creator>Perroquet34740</dc:creator>
  <cp:lastModifiedBy>jean-louis BEYAERT</cp:lastModifiedBy>
  <cp:revision>4</cp:revision>
  <dcterms:created xsi:type="dcterms:W3CDTF">2024-06-03T16:06:24Z</dcterms:created>
  <dcterms:modified xsi:type="dcterms:W3CDTF">2024-06-03T18:48:50Z</dcterms:modified>
</cp:coreProperties>
</file>