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5" r:id="rId49"/>
    <p:sldId id="306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>
      <p:cViewPr varScale="1">
        <p:scale>
          <a:sx n="83" d="100"/>
          <a:sy n="83" d="100"/>
        </p:scale>
        <p:origin x="7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92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392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93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8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35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75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94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627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04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15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7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6E2F4-EC3A-4477-926A-4CAB2F955125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36038-40A4-4437-A7D0-05110882A3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6401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EB3AA2-0FA9-6744-DF51-264016149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3F0835-95A8-52F3-1B18-0BE5ED2225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1340768"/>
            <a:ext cx="3626916" cy="544037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D991C49-92EB-0A9E-C5D6-B29AD8CB0093}"/>
              </a:ext>
            </a:extLst>
          </p:cNvPr>
          <p:cNvSpPr/>
          <p:nvPr/>
        </p:nvSpPr>
        <p:spPr>
          <a:xfrm>
            <a:off x="2351584" y="365125"/>
            <a:ext cx="68538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CH’TI N°31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FE07DDE-46CE-347A-ADD8-E112A325A9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8467" y="4365104"/>
            <a:ext cx="1830365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04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  <p:sndAc>
          <p:stSnd loop="1">
            <p:snd r:embed="rId2" name="Ch'nord.wav"/>
          </p:stSnd>
        </p:sndAc>
      </p:transition>
    </mc:Choice>
    <mc:Fallback xmlns="">
      <p:transition spd="slow">
        <p:randomBar dir="vert"/>
        <p:sndAc>
          <p:stSnd loop="1">
            <p:snd r:embed="rId5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863933-B62E-3294-8FD6-779148D18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257141-E444-1AB9-0BBD-0AE09B49FE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042" y="116632"/>
            <a:ext cx="4845205" cy="7203328"/>
          </a:xfrm>
        </p:spPr>
      </p:pic>
    </p:spTree>
    <p:extLst>
      <p:ext uri="{BB962C8B-B14F-4D97-AF65-F5344CB8AC3E}">
        <p14:creationId xmlns:p14="http://schemas.microsoft.com/office/powerpoint/2010/main" val="141604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2C2BE-2F86-999C-8BC6-0C3BA6C55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1AAEB4-7E45-CFD9-3B42-25C5228A37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038" y="0"/>
            <a:ext cx="5355209" cy="6861362"/>
          </a:xfrm>
        </p:spPr>
      </p:pic>
    </p:spTree>
    <p:extLst>
      <p:ext uri="{BB962C8B-B14F-4D97-AF65-F5344CB8AC3E}">
        <p14:creationId xmlns:p14="http://schemas.microsoft.com/office/powerpoint/2010/main" val="88756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51089F-4C28-4249-FFE6-E6420E350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7E6B3B-EEF8-0DDC-3EE2-865228DF7A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61656"/>
            <a:ext cx="6912768" cy="6912768"/>
          </a:xfrm>
        </p:spPr>
      </p:pic>
    </p:spTree>
    <p:extLst>
      <p:ext uri="{BB962C8B-B14F-4D97-AF65-F5344CB8AC3E}">
        <p14:creationId xmlns:p14="http://schemas.microsoft.com/office/powerpoint/2010/main" val="390068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1AC3CB-A160-51F2-B6FE-B170D707B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84D9DE-24DA-5B84-0AF5-A407D5C1E4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297790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04AEF1-83D1-98B4-6189-99B5722E6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038C24-3641-EEA9-A6B0-7FB0F12F3D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77723"/>
            <a:ext cx="5400600" cy="7463402"/>
          </a:xfrm>
        </p:spPr>
      </p:pic>
    </p:spTree>
    <p:extLst>
      <p:ext uri="{BB962C8B-B14F-4D97-AF65-F5344CB8AC3E}">
        <p14:creationId xmlns:p14="http://schemas.microsoft.com/office/powerpoint/2010/main" val="418815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50D63A-A9FE-57D5-FFDF-D152B8D7C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25444A-7F91-88AA-D616-28CBBB2BE9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74388"/>
            <a:ext cx="8041052" cy="6583612"/>
          </a:xfrm>
        </p:spPr>
      </p:pic>
    </p:spTree>
    <p:extLst>
      <p:ext uri="{BB962C8B-B14F-4D97-AF65-F5344CB8AC3E}">
        <p14:creationId xmlns:p14="http://schemas.microsoft.com/office/powerpoint/2010/main" val="366512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570C47-75C9-E887-C3CA-8E55C73A8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C84F72-F08E-283E-05F4-50E8BEA82C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4" y="0"/>
            <a:ext cx="6443338" cy="7092574"/>
          </a:xfrm>
        </p:spPr>
      </p:pic>
    </p:spTree>
    <p:extLst>
      <p:ext uri="{BB962C8B-B14F-4D97-AF65-F5344CB8AC3E}">
        <p14:creationId xmlns:p14="http://schemas.microsoft.com/office/powerpoint/2010/main" val="409599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3F087-DB9E-CACA-AA9D-12992A5D8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00C879-AAE0-C05C-8355-122367C156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00716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620A6C-09F8-0795-DAB7-B54746CA4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A5ABE3-711F-A473-772E-00F903783E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910" y="0"/>
            <a:ext cx="6265377" cy="6825212"/>
          </a:xfrm>
        </p:spPr>
      </p:pic>
    </p:spTree>
    <p:extLst>
      <p:ext uri="{BB962C8B-B14F-4D97-AF65-F5344CB8AC3E}">
        <p14:creationId xmlns:p14="http://schemas.microsoft.com/office/powerpoint/2010/main" val="210304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68C440-CD3D-5DAD-D6D5-D601C0605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5B77E2-DB7D-997F-899B-6243417A2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311036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B4F88E-ADBB-A4F1-CFDE-9F3FB7073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D31978-40C9-9994-A1AB-E9B0F45497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61351"/>
            <a:ext cx="5616623" cy="7041918"/>
          </a:xfrm>
        </p:spPr>
      </p:pic>
    </p:spTree>
    <p:extLst>
      <p:ext uri="{BB962C8B-B14F-4D97-AF65-F5344CB8AC3E}">
        <p14:creationId xmlns:p14="http://schemas.microsoft.com/office/powerpoint/2010/main" val="147530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672409-D8B2-7A92-9B3B-4023911A8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9726C3-367F-B561-5657-E3A7776BA0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548958" cy="6548958"/>
          </a:xfrm>
        </p:spPr>
      </p:pic>
    </p:spTree>
    <p:extLst>
      <p:ext uri="{BB962C8B-B14F-4D97-AF65-F5344CB8AC3E}">
        <p14:creationId xmlns:p14="http://schemas.microsoft.com/office/powerpoint/2010/main" val="265138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5EAF86-EC31-E31D-7782-5556D48B3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88CE82-A9C7-92B4-68E2-93E449920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398790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293D0F-6865-78C5-5BC6-58C915D4E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244668-648D-BFF7-ED2B-CB6D26BCEC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246" y="116632"/>
            <a:ext cx="6326073" cy="7131868"/>
          </a:xfrm>
        </p:spPr>
      </p:pic>
    </p:spTree>
    <p:extLst>
      <p:ext uri="{BB962C8B-B14F-4D97-AF65-F5344CB8AC3E}">
        <p14:creationId xmlns:p14="http://schemas.microsoft.com/office/powerpoint/2010/main" val="390260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8A2F4E-C8DA-4792-68E0-D9CB0DF39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7A97BB-0AAD-96E5-8F3B-F51E60260C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33" y="1253331"/>
            <a:ext cx="10265934" cy="4351338"/>
          </a:xfrm>
        </p:spPr>
      </p:pic>
    </p:spTree>
    <p:extLst>
      <p:ext uri="{BB962C8B-B14F-4D97-AF65-F5344CB8AC3E}">
        <p14:creationId xmlns:p14="http://schemas.microsoft.com/office/powerpoint/2010/main" val="353452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F8D10A-5347-CE15-31B1-22F1D1F87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B11A60-18F9-1610-84D3-D7F5432FB2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620" y="116633"/>
            <a:ext cx="6882699" cy="6680266"/>
          </a:xfrm>
        </p:spPr>
      </p:pic>
    </p:spTree>
    <p:extLst>
      <p:ext uri="{BB962C8B-B14F-4D97-AF65-F5344CB8AC3E}">
        <p14:creationId xmlns:p14="http://schemas.microsoft.com/office/powerpoint/2010/main" val="50336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65A55F-D371-F984-529D-EAA81C2B1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F514DE-4533-1E7B-865C-1B1C4683B4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121" y="476672"/>
            <a:ext cx="8759311" cy="6338335"/>
          </a:xfrm>
        </p:spPr>
      </p:pic>
    </p:spTree>
    <p:extLst>
      <p:ext uri="{BB962C8B-B14F-4D97-AF65-F5344CB8AC3E}">
        <p14:creationId xmlns:p14="http://schemas.microsoft.com/office/powerpoint/2010/main" val="420651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DB2842-4F53-B5AB-704F-4A9C64EEB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147732-771C-E773-4390-DE5336702A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648634" cy="6927320"/>
          </a:xfrm>
        </p:spPr>
      </p:pic>
    </p:spTree>
    <p:extLst>
      <p:ext uri="{BB962C8B-B14F-4D97-AF65-F5344CB8AC3E}">
        <p14:creationId xmlns:p14="http://schemas.microsoft.com/office/powerpoint/2010/main" val="31052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D9B404-8B9D-4E12-16D2-74DA78BC0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BEAA8A-9B79-339F-0291-3823B790DA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18517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56052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56B014-3C8E-4123-6C24-1B882EFE5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90AC74-89C6-BF82-2D0A-00A8EA067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70" y="116632"/>
            <a:ext cx="6794749" cy="6743078"/>
          </a:xfrm>
        </p:spPr>
      </p:pic>
    </p:spTree>
    <p:extLst>
      <p:ext uri="{BB962C8B-B14F-4D97-AF65-F5344CB8AC3E}">
        <p14:creationId xmlns:p14="http://schemas.microsoft.com/office/powerpoint/2010/main" val="222251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02317-63C1-FC0E-9A8B-3E8EB2C20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B8A7B6-B5DC-BDF2-0F79-F71D5221FB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86620"/>
            <a:ext cx="7220090" cy="6684760"/>
          </a:xfrm>
        </p:spPr>
      </p:pic>
    </p:spTree>
    <p:extLst>
      <p:ext uri="{BB962C8B-B14F-4D97-AF65-F5344CB8AC3E}">
        <p14:creationId xmlns:p14="http://schemas.microsoft.com/office/powerpoint/2010/main" val="244624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E7C783-EFA3-4DA0-8FC6-983859D5C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B8BD3A-AB71-81F9-E38F-3D4D36C769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305" y="365125"/>
            <a:ext cx="6894063" cy="6998916"/>
          </a:xfrm>
        </p:spPr>
      </p:pic>
    </p:spTree>
    <p:extLst>
      <p:ext uri="{BB962C8B-B14F-4D97-AF65-F5344CB8AC3E}">
        <p14:creationId xmlns:p14="http://schemas.microsoft.com/office/powerpoint/2010/main" val="366359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A31ED8-0931-32C4-88AB-12C99D9A7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678FDA-3354-690D-95A4-C434C28B71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12" y="0"/>
            <a:ext cx="6641091" cy="6805225"/>
          </a:xfrm>
        </p:spPr>
      </p:pic>
    </p:spTree>
    <p:extLst>
      <p:ext uri="{BB962C8B-B14F-4D97-AF65-F5344CB8AC3E}">
        <p14:creationId xmlns:p14="http://schemas.microsoft.com/office/powerpoint/2010/main" val="124431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A82FE9-3E91-E576-588B-B0AD9C4D4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CFDE93-2C28-3577-B214-3DBDE3060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5826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82A2E-70DF-00A1-161B-A91761535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D2D69F-FDA0-8CEB-613F-C4979AC000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9668"/>
            <a:ext cx="5472608" cy="6894625"/>
          </a:xfrm>
        </p:spPr>
      </p:pic>
    </p:spTree>
    <p:extLst>
      <p:ext uri="{BB962C8B-B14F-4D97-AF65-F5344CB8AC3E}">
        <p14:creationId xmlns:p14="http://schemas.microsoft.com/office/powerpoint/2010/main" val="398577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DA513E-0F07-6208-238B-1C0216D51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A74D20-9DB6-8FD2-2CDE-9BC2A74A8D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088" y="-1035496"/>
            <a:ext cx="6941232" cy="8609280"/>
          </a:xfrm>
        </p:spPr>
      </p:pic>
    </p:spTree>
    <p:extLst>
      <p:ext uri="{BB962C8B-B14F-4D97-AF65-F5344CB8AC3E}">
        <p14:creationId xmlns:p14="http://schemas.microsoft.com/office/powerpoint/2010/main" val="284465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D71048-0A9A-8D96-36E4-5ED5ED1B1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6444A8-15CE-80E5-059E-65D33AE34E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418" y="188640"/>
            <a:ext cx="6642901" cy="6731306"/>
          </a:xfrm>
        </p:spPr>
      </p:pic>
    </p:spTree>
    <p:extLst>
      <p:ext uri="{BB962C8B-B14F-4D97-AF65-F5344CB8AC3E}">
        <p14:creationId xmlns:p14="http://schemas.microsoft.com/office/powerpoint/2010/main" val="28462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633DDA-7EE6-0A54-5FEB-5C350355F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5596DD-7CF0-69F3-8E36-F966F42A59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405151" cy="6781925"/>
          </a:xfrm>
        </p:spPr>
      </p:pic>
    </p:spTree>
    <p:extLst>
      <p:ext uri="{BB962C8B-B14F-4D97-AF65-F5344CB8AC3E}">
        <p14:creationId xmlns:p14="http://schemas.microsoft.com/office/powerpoint/2010/main" val="225293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342AFD-0E21-75FC-6DE1-A8409F592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D3C987-6089-96EB-5ADE-DCF8BC8C86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11277"/>
            <a:ext cx="8114623" cy="6618491"/>
          </a:xfrm>
        </p:spPr>
      </p:pic>
    </p:spTree>
    <p:extLst>
      <p:ext uri="{BB962C8B-B14F-4D97-AF65-F5344CB8AC3E}">
        <p14:creationId xmlns:p14="http://schemas.microsoft.com/office/powerpoint/2010/main" val="353545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902D26-F7C0-9057-208F-355E6FB50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99FFC1-C421-4FD6-97CF-79D8122ECB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64428"/>
            <a:ext cx="5256584" cy="7784943"/>
          </a:xfrm>
        </p:spPr>
      </p:pic>
    </p:spTree>
    <p:extLst>
      <p:ext uri="{BB962C8B-B14F-4D97-AF65-F5344CB8AC3E}">
        <p14:creationId xmlns:p14="http://schemas.microsoft.com/office/powerpoint/2010/main" val="28884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CC540C-109C-3516-C4E2-1C92B3F2C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164EA4-FAE4-7885-FFEF-FF33975D2C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89221"/>
            <a:ext cx="7572085" cy="6679558"/>
          </a:xfrm>
        </p:spPr>
      </p:pic>
    </p:spTree>
    <p:extLst>
      <p:ext uri="{BB962C8B-B14F-4D97-AF65-F5344CB8AC3E}">
        <p14:creationId xmlns:p14="http://schemas.microsoft.com/office/powerpoint/2010/main" val="374509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23F15E-014F-B1F7-BA26-8EC9FF6C4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A7BA5C-4A79-3A3F-DDBF-742FC1DDE3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64557"/>
            <a:ext cx="5400600" cy="6930428"/>
          </a:xfrm>
        </p:spPr>
      </p:pic>
    </p:spTree>
    <p:extLst>
      <p:ext uri="{BB962C8B-B14F-4D97-AF65-F5344CB8AC3E}">
        <p14:creationId xmlns:p14="http://schemas.microsoft.com/office/powerpoint/2010/main" val="161961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50870-8555-23D1-EFEB-F6E73E299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3BF9BF-6122-0870-BC09-54F0BF09E5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7724"/>
            <a:ext cx="4824536" cy="6860747"/>
          </a:xfrm>
        </p:spPr>
      </p:pic>
    </p:spTree>
    <p:extLst>
      <p:ext uri="{BB962C8B-B14F-4D97-AF65-F5344CB8AC3E}">
        <p14:creationId xmlns:p14="http://schemas.microsoft.com/office/powerpoint/2010/main" val="396200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5130BD-FC9B-DABB-280D-6EA1CD46F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B7CE39-80B2-0E7A-1174-7F16C4FC9B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871"/>
            <a:ext cx="7632847" cy="6844120"/>
          </a:xfrm>
        </p:spPr>
      </p:pic>
    </p:spTree>
    <p:extLst>
      <p:ext uri="{BB962C8B-B14F-4D97-AF65-F5344CB8AC3E}">
        <p14:creationId xmlns:p14="http://schemas.microsoft.com/office/powerpoint/2010/main" val="391178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5676FB-53C4-F2EF-0C5D-3A8F71B65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B10CDD-64A3-CE85-AD5C-307CFAAA9F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6632"/>
            <a:ext cx="6663038" cy="6916386"/>
          </a:xfrm>
        </p:spPr>
      </p:pic>
    </p:spTree>
    <p:extLst>
      <p:ext uri="{BB962C8B-B14F-4D97-AF65-F5344CB8AC3E}">
        <p14:creationId xmlns:p14="http://schemas.microsoft.com/office/powerpoint/2010/main" val="173754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4D5565-2978-0DC6-13C0-7528A85F4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A1BBD4-518D-E4C4-9B86-5F07CC7C0B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4800"/>
            <a:ext cx="5616624" cy="6939459"/>
          </a:xfrm>
        </p:spPr>
      </p:pic>
    </p:spTree>
    <p:extLst>
      <p:ext uri="{BB962C8B-B14F-4D97-AF65-F5344CB8AC3E}">
        <p14:creationId xmlns:p14="http://schemas.microsoft.com/office/powerpoint/2010/main" val="36365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DAEF6-5497-86C7-C6A5-86D29E347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10B75B-7387-E750-D936-D17A63CBCA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734" y="0"/>
            <a:ext cx="7250602" cy="6864640"/>
          </a:xfrm>
        </p:spPr>
      </p:pic>
    </p:spTree>
    <p:extLst>
      <p:ext uri="{BB962C8B-B14F-4D97-AF65-F5344CB8AC3E}">
        <p14:creationId xmlns:p14="http://schemas.microsoft.com/office/powerpoint/2010/main" val="225928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635471-A252-6CC1-A029-B943E264E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A28300-1752-3167-9665-C9C4F4192F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802690" cy="6921699"/>
          </a:xfrm>
        </p:spPr>
      </p:pic>
    </p:spTree>
    <p:extLst>
      <p:ext uri="{BB962C8B-B14F-4D97-AF65-F5344CB8AC3E}">
        <p14:creationId xmlns:p14="http://schemas.microsoft.com/office/powerpoint/2010/main" val="244273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EC2596-832C-9F52-F2EE-084FBB681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87FE95-EEBF-858E-88BA-575C23B007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10463"/>
            <a:ext cx="4032448" cy="6983954"/>
          </a:xfrm>
        </p:spPr>
      </p:pic>
    </p:spTree>
    <p:extLst>
      <p:ext uri="{BB962C8B-B14F-4D97-AF65-F5344CB8AC3E}">
        <p14:creationId xmlns:p14="http://schemas.microsoft.com/office/powerpoint/2010/main" val="180350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FAA2BD-9877-F0A6-649D-D402B1A7F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875BE2-C40E-B477-A6C6-6DBC3AE1DD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364" y="116632"/>
            <a:ext cx="6847956" cy="6704748"/>
          </a:xfrm>
        </p:spPr>
      </p:pic>
    </p:spTree>
    <p:extLst>
      <p:ext uri="{BB962C8B-B14F-4D97-AF65-F5344CB8AC3E}">
        <p14:creationId xmlns:p14="http://schemas.microsoft.com/office/powerpoint/2010/main" val="293506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0FA27C-4190-671D-AE97-86260E7C8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14712D-B64A-B078-9B07-6C1D3E5482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42407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D2B14-9E81-A9FE-38FD-06E1DC768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1A8013-0E36-951C-F22F-8CB6F70FCF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14567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9B09C-A0A3-963C-843D-2AE3F14ED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DA5FE5-1BD6-1282-DC36-EE90DA5E78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37803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8CCE1E-EDF4-FD84-57EE-4CFCCC5F6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043A96-BD2B-DF91-8C57-F43665ECD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3078"/>
            <a:ext cx="5112568" cy="6969035"/>
          </a:xfrm>
        </p:spPr>
      </p:pic>
    </p:spTree>
    <p:extLst>
      <p:ext uri="{BB962C8B-B14F-4D97-AF65-F5344CB8AC3E}">
        <p14:creationId xmlns:p14="http://schemas.microsoft.com/office/powerpoint/2010/main" val="43292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F9DC0-B0E3-FA0F-4D49-24A24AF52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CDE6A0-D728-EEB3-A656-79FFB67AD6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353771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AE9F59-D882-67A0-1FB1-95F8454B2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13D6D7-E98E-3AE4-0FAD-0471CB7DEC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6786915" cy="6825624"/>
          </a:xfrm>
        </p:spPr>
      </p:pic>
    </p:spTree>
    <p:extLst>
      <p:ext uri="{BB962C8B-B14F-4D97-AF65-F5344CB8AC3E}">
        <p14:creationId xmlns:p14="http://schemas.microsoft.com/office/powerpoint/2010/main" val="381532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F530B-D3A4-4EA2-13BA-C93F2A7E6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D4BF3A-6C17-567A-972C-EE509916D5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860265" cy="6589523"/>
          </a:xfrm>
        </p:spPr>
      </p:pic>
    </p:spTree>
    <p:extLst>
      <p:ext uri="{BB962C8B-B14F-4D97-AF65-F5344CB8AC3E}">
        <p14:creationId xmlns:p14="http://schemas.microsoft.com/office/powerpoint/2010/main" val="32883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04B9DF-F51B-FDF2-F9F5-2EDBD008A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049728-4A06-8922-8C1B-0C150705E7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854" y="-243408"/>
            <a:ext cx="5799410" cy="7191269"/>
          </a:xfrm>
        </p:spPr>
      </p:pic>
    </p:spTree>
    <p:extLst>
      <p:ext uri="{BB962C8B-B14F-4D97-AF65-F5344CB8AC3E}">
        <p14:creationId xmlns:p14="http://schemas.microsoft.com/office/powerpoint/2010/main" val="1701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428CB2-622C-446D-18B3-3D6234534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0F4463-BB75-0341-9E4E-C57BA282DF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47037" cy="688626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410CC04-9128-D9F4-1FE2-E8ED2E1367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52183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2961A51-37F0-DE30-C8E6-A4A1ACD99B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877272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8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N°31</dc:title>
  <dc:creator>Perroquet34740</dc:creator>
  <cp:lastModifiedBy>jean-louis BEYAERT</cp:lastModifiedBy>
  <cp:revision>4</cp:revision>
  <dcterms:created xsi:type="dcterms:W3CDTF">2024-05-29T18:30:44Z</dcterms:created>
  <dcterms:modified xsi:type="dcterms:W3CDTF">2024-05-29T19:29:44Z</dcterms:modified>
</cp:coreProperties>
</file>