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301" r:id="rId43"/>
    <p:sldId id="302" r:id="rId44"/>
    <p:sldId id="303" r:id="rId45"/>
    <p:sldId id="304" r:id="rId46"/>
    <p:sldId id="297" r:id="rId47"/>
    <p:sldId id="298" r:id="rId48"/>
    <p:sldId id="299" r:id="rId49"/>
    <p:sldId id="300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9" d="100"/>
          <a:sy n="79" d="100"/>
        </p:scale>
        <p:origin x="2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820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02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42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784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910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129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212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575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139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563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356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E21CA-A65A-4AF4-B971-A2EF16E9D81F}" type="datetimeFigureOut">
              <a:rPr lang="fr-FR" smtClean="0"/>
              <a:t>25/05/2024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4FB4C-4396-44EC-B810-C202B13ED5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1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2D44F6-A1C0-C355-BBE3-299F64F5BC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484BBE2-31DC-9439-9119-14EB4A824E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96AEE6D-3C76-A475-6CA6-DF6B65BDCC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444" y="1004888"/>
            <a:ext cx="5853112" cy="585311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22C3530-51AF-8D9A-7FDE-F413EB7C37ED}"/>
              </a:ext>
            </a:extLst>
          </p:cNvPr>
          <p:cNvSpPr/>
          <p:nvPr/>
        </p:nvSpPr>
        <p:spPr>
          <a:xfrm>
            <a:off x="1991544" y="260648"/>
            <a:ext cx="721386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CH’TI N°30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98B9E93-8E16-D0C9-0F4E-3F3278C36B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331288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429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Martine alé toudis partie.wav"/>
          </p:stSnd>
        </p:sndAc>
      </p:transition>
    </mc:Choice>
    <mc:Fallback>
      <p:transition spd="slow">
        <p:fade/>
        <p:sndAc>
          <p:stSnd loop="1">
            <p:snd r:embed="rId2" name="Martine alé toudis part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858DE-3780-1C79-1259-B1D3EE3CB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7D625B-F407-9657-DBEF-373575E6B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44" y="116632"/>
            <a:ext cx="5763520" cy="6624736"/>
          </a:xfrm>
        </p:spPr>
      </p:pic>
    </p:spTree>
    <p:extLst>
      <p:ext uri="{BB962C8B-B14F-4D97-AF65-F5344CB8AC3E}">
        <p14:creationId xmlns:p14="http://schemas.microsoft.com/office/powerpoint/2010/main" val="4053852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1EA64-FEDF-4A5A-C7F2-A558ACDFC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E39AFA-7FF4-D8A5-AF91-E31BE37A08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292" y="0"/>
            <a:ext cx="4404916" cy="6959098"/>
          </a:xfrm>
        </p:spPr>
      </p:pic>
    </p:spTree>
    <p:extLst>
      <p:ext uri="{BB962C8B-B14F-4D97-AF65-F5344CB8AC3E}">
        <p14:creationId xmlns:p14="http://schemas.microsoft.com/office/powerpoint/2010/main" val="42513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6D035D-0727-1D6E-4A0D-5A845AC13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EA5B8C-F4FB-C1C0-D32C-DAFA28414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44768"/>
            <a:ext cx="8409912" cy="6568464"/>
          </a:xfrm>
        </p:spPr>
      </p:pic>
    </p:spTree>
    <p:extLst>
      <p:ext uri="{BB962C8B-B14F-4D97-AF65-F5344CB8AC3E}">
        <p14:creationId xmlns:p14="http://schemas.microsoft.com/office/powerpoint/2010/main" val="1434325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C8351-D9D8-DEA7-CD66-3B8688079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6245A2-B6C5-0552-2908-DF1BAA5A51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787026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B475DF-1C56-F145-7E8D-0BCF6CD88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928DA9-5B67-ABE5-B92C-423317E28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70861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653FC-7F4C-5770-9F45-4AD3D2E15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97B381-AB2B-1217-946F-D5E31055E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483" y="0"/>
            <a:ext cx="5686781" cy="6873394"/>
          </a:xfrm>
        </p:spPr>
      </p:pic>
    </p:spTree>
    <p:extLst>
      <p:ext uri="{BB962C8B-B14F-4D97-AF65-F5344CB8AC3E}">
        <p14:creationId xmlns:p14="http://schemas.microsoft.com/office/powerpoint/2010/main" val="1632701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8E80F-E792-777C-1CBA-E3BB9D384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6CA88E-0874-F412-3044-55BC8164C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583845" cy="6473650"/>
          </a:xfrm>
        </p:spPr>
      </p:pic>
    </p:spTree>
    <p:extLst>
      <p:ext uri="{BB962C8B-B14F-4D97-AF65-F5344CB8AC3E}">
        <p14:creationId xmlns:p14="http://schemas.microsoft.com/office/powerpoint/2010/main" val="69163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9E99D-B664-761A-A85B-53926B5DA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23BD1F-72ED-EC64-51D1-596F9C0C7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83979"/>
            <a:ext cx="8328887" cy="6490042"/>
          </a:xfrm>
        </p:spPr>
      </p:pic>
    </p:spTree>
    <p:extLst>
      <p:ext uri="{BB962C8B-B14F-4D97-AF65-F5344CB8AC3E}">
        <p14:creationId xmlns:p14="http://schemas.microsoft.com/office/powerpoint/2010/main" val="2615782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4403BA-39E7-4B62-5675-1BE26C159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52EB62-AEEB-B79F-479D-35E784BF2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86942"/>
            <a:ext cx="8398158" cy="6263626"/>
          </a:xfrm>
        </p:spPr>
      </p:pic>
    </p:spTree>
    <p:extLst>
      <p:ext uri="{BB962C8B-B14F-4D97-AF65-F5344CB8AC3E}">
        <p14:creationId xmlns:p14="http://schemas.microsoft.com/office/powerpoint/2010/main" val="3101942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07555B-3284-33A9-C545-BF75C1876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D6EDC1-7F5C-CFD2-EFE6-0BBAC86505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57751" cy="6997434"/>
          </a:xfrm>
        </p:spPr>
      </p:pic>
    </p:spTree>
    <p:extLst>
      <p:ext uri="{BB962C8B-B14F-4D97-AF65-F5344CB8AC3E}">
        <p14:creationId xmlns:p14="http://schemas.microsoft.com/office/powerpoint/2010/main" val="2131356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7A09E-9550-CF59-F715-2A9C4730D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182065-5C2F-76FD-8877-FD93738299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14929" cy="6830963"/>
          </a:xfrm>
        </p:spPr>
      </p:pic>
    </p:spTree>
    <p:extLst>
      <p:ext uri="{BB962C8B-B14F-4D97-AF65-F5344CB8AC3E}">
        <p14:creationId xmlns:p14="http://schemas.microsoft.com/office/powerpoint/2010/main" val="605724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38C33-3396-B251-9CF5-A72F276CB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0AF8C2-D3E1-76A2-EA18-1AF8FF6D6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4124"/>
            <a:ext cx="7060476" cy="6926247"/>
          </a:xfrm>
        </p:spPr>
      </p:pic>
    </p:spTree>
    <p:extLst>
      <p:ext uri="{BB962C8B-B14F-4D97-AF65-F5344CB8AC3E}">
        <p14:creationId xmlns:p14="http://schemas.microsoft.com/office/powerpoint/2010/main" val="3658419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630933-6F7E-7471-550F-DA02148C2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3447F4-4257-FD2D-6AF2-4639DE78B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79809" cy="6754030"/>
          </a:xfrm>
        </p:spPr>
      </p:pic>
    </p:spTree>
    <p:extLst>
      <p:ext uri="{BB962C8B-B14F-4D97-AF65-F5344CB8AC3E}">
        <p14:creationId xmlns:p14="http://schemas.microsoft.com/office/powerpoint/2010/main" val="3162564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7C8F8C-DC2F-96CF-6280-5AF381E76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1B5C28-AAD1-A34F-DA08-9105DF9B9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4" y="0"/>
            <a:ext cx="4735449" cy="6968134"/>
          </a:xfrm>
        </p:spPr>
      </p:pic>
    </p:spTree>
    <p:extLst>
      <p:ext uri="{BB962C8B-B14F-4D97-AF65-F5344CB8AC3E}">
        <p14:creationId xmlns:p14="http://schemas.microsoft.com/office/powerpoint/2010/main" val="1089885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A18204-9E50-4D0F-5F4D-88EAEC1A3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A67A60-7D81-01BB-72B2-0C6C5A9DB8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5362"/>
            <a:ext cx="8861566" cy="6633867"/>
          </a:xfrm>
        </p:spPr>
      </p:pic>
    </p:spTree>
    <p:extLst>
      <p:ext uri="{BB962C8B-B14F-4D97-AF65-F5344CB8AC3E}">
        <p14:creationId xmlns:p14="http://schemas.microsoft.com/office/powerpoint/2010/main" val="329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E007E-B09F-9E7F-DD53-A89120F517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010D0D-948F-03CE-D27C-8077F8D4A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154095" cy="6888459"/>
          </a:xfrm>
        </p:spPr>
      </p:pic>
    </p:spTree>
    <p:extLst>
      <p:ext uri="{BB962C8B-B14F-4D97-AF65-F5344CB8AC3E}">
        <p14:creationId xmlns:p14="http://schemas.microsoft.com/office/powerpoint/2010/main" val="1254124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4311A-82D8-61CC-ECF2-2C40B3CE6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7EEC55-91A8-CA03-0006-9879E748E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30514"/>
            <a:ext cx="9331890" cy="6713777"/>
          </a:xfrm>
        </p:spPr>
      </p:pic>
    </p:spTree>
    <p:extLst>
      <p:ext uri="{BB962C8B-B14F-4D97-AF65-F5344CB8AC3E}">
        <p14:creationId xmlns:p14="http://schemas.microsoft.com/office/powerpoint/2010/main" val="209298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02DD37-5850-1D10-4736-D9F552B1B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BA72E-6EBD-32EB-7A0D-13458C324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7922"/>
            <a:ext cx="7144919" cy="6818915"/>
          </a:xfrm>
        </p:spPr>
      </p:pic>
    </p:spTree>
    <p:extLst>
      <p:ext uri="{BB962C8B-B14F-4D97-AF65-F5344CB8AC3E}">
        <p14:creationId xmlns:p14="http://schemas.microsoft.com/office/powerpoint/2010/main" val="887086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0CF8A4-92CE-C195-6FD7-36E1A0935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CE151-30DE-7C97-1515-2E58AAD60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712" y="0"/>
            <a:ext cx="4909519" cy="6962931"/>
          </a:xfrm>
        </p:spPr>
      </p:pic>
    </p:spTree>
    <p:extLst>
      <p:ext uri="{BB962C8B-B14F-4D97-AF65-F5344CB8AC3E}">
        <p14:creationId xmlns:p14="http://schemas.microsoft.com/office/powerpoint/2010/main" val="257514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D8E0A-82EE-DA89-C496-CA011DE6D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EE2B66-558A-B870-604C-D2421287B1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4955825" cy="6915107"/>
          </a:xfrm>
        </p:spPr>
      </p:pic>
    </p:spTree>
    <p:extLst>
      <p:ext uri="{BB962C8B-B14F-4D97-AF65-F5344CB8AC3E}">
        <p14:creationId xmlns:p14="http://schemas.microsoft.com/office/powerpoint/2010/main" val="1051086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767CCC-934B-BD3F-E28B-4656D02CE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ECB45E-06C4-BD95-B41C-143D0405E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21066" cy="6839006"/>
          </a:xfrm>
        </p:spPr>
      </p:pic>
    </p:spTree>
    <p:extLst>
      <p:ext uri="{BB962C8B-B14F-4D97-AF65-F5344CB8AC3E}">
        <p14:creationId xmlns:p14="http://schemas.microsoft.com/office/powerpoint/2010/main" val="2917334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01837-CF0A-1CC3-62F1-AE07839D9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EAB8D4-D99F-3466-24F3-1EE153530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864" y="0"/>
            <a:ext cx="4911367" cy="696099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9217BB-E19F-7909-64D0-2F35F9BECFDB}"/>
              </a:ext>
            </a:extLst>
          </p:cNvPr>
          <p:cNvSpPr/>
          <p:nvPr/>
        </p:nvSpPr>
        <p:spPr>
          <a:xfrm>
            <a:off x="3272865" y="365125"/>
            <a:ext cx="303916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>
                <a:ln w="12700">
                  <a:solidFill>
                    <a:sysClr val="windowText" lastClr="00000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LA</a:t>
            </a:r>
            <a:endParaRPr lang="fr-FR" sz="2400" b="1" cap="none" spc="0" dirty="0">
              <a:ln w="12700">
                <a:solidFill>
                  <a:sysClr val="windowText" lastClr="000000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1044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F4CCE-10FE-F53C-E736-D7A1B8773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63DAC4-8167-8CDE-E2AA-F2EBCA0A2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412" y="260648"/>
            <a:ext cx="7805972" cy="6713136"/>
          </a:xfrm>
        </p:spPr>
      </p:pic>
    </p:spTree>
    <p:extLst>
      <p:ext uri="{BB962C8B-B14F-4D97-AF65-F5344CB8AC3E}">
        <p14:creationId xmlns:p14="http://schemas.microsoft.com/office/powerpoint/2010/main" val="295290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1144F-45D8-E44C-4E6A-45ABD69D1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B7CCAB-3A94-C7E3-961A-AC07071928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08" y="1687017"/>
            <a:ext cx="11660984" cy="3875542"/>
          </a:xfrm>
        </p:spPr>
      </p:pic>
    </p:spTree>
    <p:extLst>
      <p:ext uri="{BB962C8B-B14F-4D97-AF65-F5344CB8AC3E}">
        <p14:creationId xmlns:p14="http://schemas.microsoft.com/office/powerpoint/2010/main" val="3605382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995F25-0ED0-92A9-917B-430C66D2B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49BB02-55B7-6F43-1A24-52B138B1E7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70127"/>
            <a:ext cx="8281000" cy="6517745"/>
          </a:xfrm>
        </p:spPr>
      </p:pic>
    </p:spTree>
    <p:extLst>
      <p:ext uri="{BB962C8B-B14F-4D97-AF65-F5344CB8AC3E}">
        <p14:creationId xmlns:p14="http://schemas.microsoft.com/office/powerpoint/2010/main" val="1476747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92245-B080-2EBB-FC1C-97A0B3B9E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C2F38C-C9FC-3139-C9A9-2CD9CDF4C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181" y="0"/>
            <a:ext cx="4339019" cy="6838492"/>
          </a:xfrm>
        </p:spPr>
      </p:pic>
    </p:spTree>
    <p:extLst>
      <p:ext uri="{BB962C8B-B14F-4D97-AF65-F5344CB8AC3E}">
        <p14:creationId xmlns:p14="http://schemas.microsoft.com/office/powerpoint/2010/main" val="1920650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E4FD9-658E-182F-AFA7-1367EEC73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39E39A-0068-E184-8098-1E6DEA296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6625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2CFF1-28B6-795A-2858-3AC9976C8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8EE02D-25AF-6450-845D-35C677879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246281" cy="6802213"/>
          </a:xfrm>
        </p:spPr>
      </p:pic>
    </p:spTree>
    <p:extLst>
      <p:ext uri="{BB962C8B-B14F-4D97-AF65-F5344CB8AC3E}">
        <p14:creationId xmlns:p14="http://schemas.microsoft.com/office/powerpoint/2010/main" val="1633933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DC743-A732-E54B-E847-4AF40ADDE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E8D0CF-E713-A541-3753-3F5756B42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8377"/>
            <a:ext cx="7490249" cy="6820969"/>
          </a:xfrm>
        </p:spPr>
      </p:pic>
    </p:spTree>
    <p:extLst>
      <p:ext uri="{BB962C8B-B14F-4D97-AF65-F5344CB8AC3E}">
        <p14:creationId xmlns:p14="http://schemas.microsoft.com/office/powerpoint/2010/main" val="1305916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35B4C3-F68C-FB4C-893B-69AEA70CD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4C6B4-D466-7638-3483-EB86D99E3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337" y="116632"/>
            <a:ext cx="7155999" cy="6728196"/>
          </a:xfrm>
        </p:spPr>
      </p:pic>
    </p:spTree>
    <p:extLst>
      <p:ext uri="{BB962C8B-B14F-4D97-AF65-F5344CB8AC3E}">
        <p14:creationId xmlns:p14="http://schemas.microsoft.com/office/powerpoint/2010/main" val="819762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24F2A-8139-76BA-F37D-D28E25E6C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E60151-3323-417E-8A6B-5FA65D973B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75" y="0"/>
            <a:ext cx="4856549" cy="6841640"/>
          </a:xfrm>
        </p:spPr>
      </p:pic>
    </p:spTree>
    <p:extLst>
      <p:ext uri="{BB962C8B-B14F-4D97-AF65-F5344CB8AC3E}">
        <p14:creationId xmlns:p14="http://schemas.microsoft.com/office/powerpoint/2010/main" val="1616030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04416-5A2F-243C-15C0-8D8AFB8C1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A3FB38-4C36-C2BD-4097-4CC16F886B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981799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01809-ED1B-9037-2B3B-E41B986FB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A00D07-C10C-0A96-6117-2753CD596B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1137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182081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1215B-401F-83CD-07F4-2F88A32AB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60AF0-E428-11D4-C054-E08AA48738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961734" cy="7961734"/>
          </a:xfrm>
        </p:spPr>
      </p:pic>
    </p:spTree>
    <p:extLst>
      <p:ext uri="{BB962C8B-B14F-4D97-AF65-F5344CB8AC3E}">
        <p14:creationId xmlns:p14="http://schemas.microsoft.com/office/powerpoint/2010/main" val="3108672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EA7C9E-D13C-D2DA-1EEF-7FF8B0A1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F91337-2E29-08B2-F696-E3732BE7B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696045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F6C93-5EFE-E2EE-0685-003687996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43594F-738B-3153-B3CC-2A04609AA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9392"/>
            <a:ext cx="7531958" cy="6794454"/>
          </a:xfrm>
        </p:spPr>
      </p:pic>
    </p:spTree>
    <p:extLst>
      <p:ext uri="{BB962C8B-B14F-4D97-AF65-F5344CB8AC3E}">
        <p14:creationId xmlns:p14="http://schemas.microsoft.com/office/powerpoint/2010/main" val="4032210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409A5-793B-1034-BBEE-1C2B7DDEB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7228F9-C902-91CD-B245-643C7A376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764704"/>
            <a:ext cx="8747652" cy="5102798"/>
          </a:xfrm>
        </p:spPr>
      </p:pic>
    </p:spTree>
    <p:extLst>
      <p:ext uri="{BB962C8B-B14F-4D97-AF65-F5344CB8AC3E}">
        <p14:creationId xmlns:p14="http://schemas.microsoft.com/office/powerpoint/2010/main" val="1345046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1E5C51-4D01-C1C9-743E-BAE34A79C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EBD410-001F-F7AA-D2D6-5BCF53E9AF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244778"/>
            <a:ext cx="9566754" cy="6368443"/>
          </a:xfrm>
        </p:spPr>
      </p:pic>
    </p:spTree>
    <p:extLst>
      <p:ext uri="{BB962C8B-B14F-4D97-AF65-F5344CB8AC3E}">
        <p14:creationId xmlns:p14="http://schemas.microsoft.com/office/powerpoint/2010/main" val="2834554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7E962-EBD3-E829-8723-407C44486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408E52-6172-908C-BBB4-1D89A24401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878" y="365125"/>
            <a:ext cx="7753490" cy="6348170"/>
          </a:xfrm>
        </p:spPr>
      </p:pic>
    </p:spTree>
    <p:extLst>
      <p:ext uri="{BB962C8B-B14F-4D97-AF65-F5344CB8AC3E}">
        <p14:creationId xmlns:p14="http://schemas.microsoft.com/office/powerpoint/2010/main" val="925734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5B79BF-33E1-DA9E-9404-821A64391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E9DB8B-E466-8E23-AAA2-C54F8BF62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871402" cy="6766894"/>
          </a:xfrm>
        </p:spPr>
      </p:pic>
    </p:spTree>
    <p:extLst>
      <p:ext uri="{BB962C8B-B14F-4D97-AF65-F5344CB8AC3E}">
        <p14:creationId xmlns:p14="http://schemas.microsoft.com/office/powerpoint/2010/main" val="1296756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4A7DF7-D356-770B-751B-EAB4A8399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63CA6-B7AA-2A65-8434-B40FF1C4C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73" y="0"/>
            <a:ext cx="7271863" cy="6850307"/>
          </a:xfrm>
        </p:spPr>
      </p:pic>
    </p:spTree>
    <p:extLst>
      <p:ext uri="{BB962C8B-B14F-4D97-AF65-F5344CB8AC3E}">
        <p14:creationId xmlns:p14="http://schemas.microsoft.com/office/powerpoint/2010/main" val="2334767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6E3755-0F73-3FCE-A700-2E97CDD5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C7750-78B2-F398-4A28-C4087115AF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806" y="116632"/>
            <a:ext cx="10352697" cy="8364979"/>
          </a:xfrm>
        </p:spPr>
      </p:pic>
    </p:spTree>
    <p:extLst>
      <p:ext uri="{BB962C8B-B14F-4D97-AF65-F5344CB8AC3E}">
        <p14:creationId xmlns:p14="http://schemas.microsoft.com/office/powerpoint/2010/main" val="2632441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F0AED-54B9-D296-6C7F-CAAD80C49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62DF7-8701-D9DF-2A4F-159301B32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6814301" cy="6930897"/>
          </a:xfrm>
        </p:spPr>
      </p:pic>
    </p:spTree>
    <p:extLst>
      <p:ext uri="{BB962C8B-B14F-4D97-AF65-F5344CB8AC3E}">
        <p14:creationId xmlns:p14="http://schemas.microsoft.com/office/powerpoint/2010/main" val="2718837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308F4-670E-2AD5-852D-7BD2A0715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8B0C3D-813A-96CE-A1BF-145CE92D59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656812" cy="7071016"/>
          </a:xfrm>
        </p:spPr>
      </p:pic>
    </p:spTree>
    <p:extLst>
      <p:ext uri="{BB962C8B-B14F-4D97-AF65-F5344CB8AC3E}">
        <p14:creationId xmlns:p14="http://schemas.microsoft.com/office/powerpoint/2010/main" val="4172627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8A2B4-2D61-117E-1EB8-722255EF3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B839F-B54C-D7E4-B28E-378890486D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476950" cy="6476950"/>
          </a:xfrm>
        </p:spPr>
      </p:pic>
    </p:spTree>
    <p:extLst>
      <p:ext uri="{BB962C8B-B14F-4D97-AF65-F5344CB8AC3E}">
        <p14:creationId xmlns:p14="http://schemas.microsoft.com/office/powerpoint/2010/main" val="1940998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BD36EA-D46C-732B-71B5-D0F75451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87FAC1-93CE-4A17-43BC-BD7192299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91" y="365125"/>
            <a:ext cx="9070341" cy="6364700"/>
          </a:xfrm>
        </p:spPr>
      </p:pic>
    </p:spTree>
    <p:extLst>
      <p:ext uri="{BB962C8B-B14F-4D97-AF65-F5344CB8AC3E}">
        <p14:creationId xmlns:p14="http://schemas.microsoft.com/office/powerpoint/2010/main" val="4059920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03A10-A5DA-9012-CCDA-304A7FE56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204A9D-3901-92D5-EB9B-91568A4B1C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42198"/>
            <a:ext cx="7741259" cy="6773603"/>
          </a:xfrm>
        </p:spPr>
      </p:pic>
    </p:spTree>
    <p:extLst>
      <p:ext uri="{BB962C8B-B14F-4D97-AF65-F5344CB8AC3E}">
        <p14:creationId xmlns:p14="http://schemas.microsoft.com/office/powerpoint/2010/main" val="96593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2C416-3093-8378-A36C-993A48306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4D7668-8B5D-D82F-5FC0-09412057B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85384" cy="6885384"/>
          </a:xfrm>
        </p:spPr>
      </p:pic>
    </p:spTree>
    <p:extLst>
      <p:ext uri="{BB962C8B-B14F-4D97-AF65-F5344CB8AC3E}">
        <p14:creationId xmlns:p14="http://schemas.microsoft.com/office/powerpoint/2010/main" val="2531129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6D82D-1E68-9A69-E550-085336C22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6FCE9B5-ED8B-B926-978E-04C90C432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308"/>
            <a:ext cx="5499225" cy="7045882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B96E887-D06A-0DB7-6B06-611BB34A8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6506" y="5549330"/>
            <a:ext cx="1162819" cy="94354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10F0DEA3-B6A1-2D1E-6C6D-5B18A33968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5" y="5526845"/>
            <a:ext cx="1666571" cy="94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93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6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N°30</dc:title>
  <dc:creator>Perroquet34740</dc:creator>
  <cp:lastModifiedBy>jean-louis BEYAERT</cp:lastModifiedBy>
  <cp:revision>6</cp:revision>
  <dcterms:created xsi:type="dcterms:W3CDTF">2024-05-25T17:15:49Z</dcterms:created>
  <dcterms:modified xsi:type="dcterms:W3CDTF">2024-05-25T18:06:39Z</dcterms:modified>
</cp:coreProperties>
</file>