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9" r:id="rId24"/>
    <p:sldId id="280" r:id="rId25"/>
    <p:sldId id="281" r:id="rId26"/>
    <p:sldId id="283" r:id="rId27"/>
    <p:sldId id="284" r:id="rId28"/>
    <p:sldId id="285" r:id="rId29"/>
    <p:sldId id="286" r:id="rId30"/>
    <p:sldId id="278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4" r:id="rId48"/>
    <p:sldId id="306" r:id="rId49"/>
    <p:sldId id="307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5" autoAdjust="0"/>
    <p:restoredTop sz="94660"/>
  </p:normalViewPr>
  <p:slideViewPr>
    <p:cSldViewPr>
      <p:cViewPr varScale="1">
        <p:scale>
          <a:sx n="83" d="100"/>
          <a:sy n="83" d="100"/>
        </p:scale>
        <p:origin x="85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94E74B-CA7E-4F04-A866-0EC67DF4E6AA}" type="datetimeFigureOut">
              <a:rPr lang="fr-FR" smtClean="0"/>
              <a:t>21/05/2024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BA4C7-7FAC-413F-AFDF-2B156BB8E4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7459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94E74B-CA7E-4F04-A866-0EC67DF4E6AA}" type="datetimeFigureOut">
              <a:rPr lang="fr-FR" smtClean="0"/>
              <a:t>21/05/2024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BA4C7-7FAC-413F-AFDF-2B156BB8E4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449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94E74B-CA7E-4F04-A866-0EC67DF4E6AA}" type="datetimeFigureOut">
              <a:rPr lang="fr-FR" smtClean="0"/>
              <a:t>21/05/2024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BA4C7-7FAC-413F-AFDF-2B156BB8E4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3070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94E74B-CA7E-4F04-A866-0EC67DF4E6AA}" type="datetimeFigureOut">
              <a:rPr lang="fr-FR" smtClean="0"/>
              <a:t>21/05/2024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BA4C7-7FAC-413F-AFDF-2B156BB8E4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0030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94E74B-CA7E-4F04-A866-0EC67DF4E6AA}" type="datetimeFigureOut">
              <a:rPr lang="fr-FR" smtClean="0"/>
              <a:t>21/05/2024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BA4C7-7FAC-413F-AFDF-2B156BB8E4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41807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94E74B-CA7E-4F04-A866-0EC67DF4E6AA}" type="datetimeFigureOut">
              <a:rPr lang="fr-FR" smtClean="0"/>
              <a:t>21/05/2024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BA4C7-7FAC-413F-AFDF-2B156BB8E4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4831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94E74B-CA7E-4F04-A866-0EC67DF4E6AA}" type="datetimeFigureOut">
              <a:rPr lang="fr-FR" smtClean="0"/>
              <a:t>21/05/2024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BA4C7-7FAC-413F-AFDF-2B156BB8E4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33144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94E74B-CA7E-4F04-A866-0EC67DF4E6AA}" type="datetimeFigureOut">
              <a:rPr lang="fr-FR" smtClean="0"/>
              <a:t>21/05/2024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BA4C7-7FAC-413F-AFDF-2B156BB8E4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896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94E74B-CA7E-4F04-A866-0EC67DF4E6AA}" type="datetimeFigureOut">
              <a:rPr lang="fr-FR" smtClean="0"/>
              <a:t>21/05/2024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BA4C7-7FAC-413F-AFDF-2B156BB8E4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2651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94E74B-CA7E-4F04-A866-0EC67DF4E6AA}" type="datetimeFigureOut">
              <a:rPr lang="fr-FR" smtClean="0"/>
              <a:t>21/05/2024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BA4C7-7FAC-413F-AFDF-2B156BB8E4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32910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94E74B-CA7E-4F04-A866-0EC67DF4E6AA}" type="datetimeFigureOut">
              <a:rPr lang="fr-FR" smtClean="0"/>
              <a:t>21/05/2024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BA4C7-7FAC-413F-AFDF-2B156BB8E4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67087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94E74B-CA7E-4F04-A866-0EC67DF4E6AA}" type="datetimeFigureOut">
              <a:rPr lang="fr-FR" smtClean="0"/>
              <a:t>21/05/2024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3BA4C7-7FAC-413F-AFDF-2B156BB8E4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546203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D2CE93-7C76-D30D-1300-0ABB4B66EE9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4A55F381-8ADE-2EDA-4FB9-75548741C7A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161DE41-95CE-327A-C514-3F0C639B790A}"/>
              </a:ext>
            </a:extLst>
          </p:cNvPr>
          <p:cNvSpPr/>
          <p:nvPr/>
        </p:nvSpPr>
        <p:spPr>
          <a:xfrm>
            <a:off x="1703512" y="476672"/>
            <a:ext cx="758044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HUMOUR CH’TI N° 29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9265DF19-3D65-77E2-982D-62C73DF880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1864" y="1484784"/>
            <a:ext cx="6848272" cy="5128591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F881818B-496E-A7F2-5546-7B219E5D5BE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7070" y="5021262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10563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  <p:sndAc>
          <p:stSnd loop="1">
            <p:snd r:embed="rId2" name="Ch'nord.wav"/>
          </p:stSnd>
        </p:sndAc>
      </p:transition>
    </mc:Choice>
    <mc:Fallback>
      <p:transition spd="slow">
        <p:fade/>
        <p:sndAc>
          <p:stSnd loop="1">
            <p:snd r:embed="rId2" name="Ch'nord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5B7ECAA-DA7D-4F5A-9B9E-742BCB4496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FE1931E-F669-DFE0-FCB8-73B818223AF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7469" y="0"/>
            <a:ext cx="5420779" cy="6802547"/>
          </a:xfrm>
        </p:spPr>
      </p:pic>
    </p:spTree>
    <p:extLst>
      <p:ext uri="{BB962C8B-B14F-4D97-AF65-F5344CB8AC3E}">
        <p14:creationId xmlns:p14="http://schemas.microsoft.com/office/powerpoint/2010/main" val="12703677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878C44F-B39A-8AB5-621E-2A7BE7B8CD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36E0BC5-6F78-9704-38D7-0BE131C2ED7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4642" y="4350"/>
            <a:ext cx="5882716" cy="6853650"/>
          </a:xfrm>
        </p:spPr>
      </p:pic>
    </p:spTree>
    <p:extLst>
      <p:ext uri="{BB962C8B-B14F-4D97-AF65-F5344CB8AC3E}">
        <p14:creationId xmlns:p14="http://schemas.microsoft.com/office/powerpoint/2010/main" val="26773500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239E407-221F-A8B8-DFF5-DD98174270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BD1404F-61E2-2F3C-BAFE-2AF03057919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0"/>
            <a:ext cx="6252602" cy="6835069"/>
          </a:xfrm>
        </p:spPr>
      </p:pic>
    </p:spTree>
    <p:extLst>
      <p:ext uri="{BB962C8B-B14F-4D97-AF65-F5344CB8AC3E}">
        <p14:creationId xmlns:p14="http://schemas.microsoft.com/office/powerpoint/2010/main" val="23894017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32F75EA-CCEB-C9A0-1A9F-81A3181A49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67AB4F0-6883-2E38-2CFC-41E7306E199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9189" y="0"/>
            <a:ext cx="6953622" cy="6953622"/>
          </a:xfrm>
        </p:spPr>
      </p:pic>
    </p:spTree>
    <p:extLst>
      <p:ext uri="{BB962C8B-B14F-4D97-AF65-F5344CB8AC3E}">
        <p14:creationId xmlns:p14="http://schemas.microsoft.com/office/powerpoint/2010/main" val="31382585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311F950-F7A0-65BD-EE90-07F49F9FB8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7D70411-2A67-BCA3-EA56-9794F0D04BB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-58386"/>
            <a:ext cx="6663038" cy="6916386"/>
          </a:xfrm>
        </p:spPr>
      </p:pic>
    </p:spTree>
    <p:extLst>
      <p:ext uri="{BB962C8B-B14F-4D97-AF65-F5344CB8AC3E}">
        <p14:creationId xmlns:p14="http://schemas.microsoft.com/office/powerpoint/2010/main" val="5854610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71CB8C6-7240-19E4-7AB6-53D72DCA44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2A05136-0D79-5665-1341-859E84AEBC3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8614" y="89576"/>
            <a:ext cx="6834771" cy="6792055"/>
          </a:xfrm>
        </p:spPr>
      </p:pic>
    </p:spTree>
    <p:extLst>
      <p:ext uri="{BB962C8B-B14F-4D97-AF65-F5344CB8AC3E}">
        <p14:creationId xmlns:p14="http://schemas.microsoft.com/office/powerpoint/2010/main" val="11207114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B87232D-2955-661C-FECE-B09B8BC8C5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5C76138-7548-4209-71A7-F900DBAD11B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8677" y="-59106"/>
            <a:ext cx="5234646" cy="6976211"/>
          </a:xfrm>
        </p:spPr>
      </p:pic>
    </p:spTree>
    <p:extLst>
      <p:ext uri="{BB962C8B-B14F-4D97-AF65-F5344CB8AC3E}">
        <p14:creationId xmlns:p14="http://schemas.microsoft.com/office/powerpoint/2010/main" val="3450728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F99D0AD-A11B-55B5-D31B-F5E93EE931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09036C7-8E1D-DE32-A3F9-7AF1EAA3CE7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0"/>
            <a:ext cx="5078831" cy="6962914"/>
          </a:xfrm>
        </p:spPr>
      </p:pic>
    </p:spTree>
    <p:extLst>
      <p:ext uri="{BB962C8B-B14F-4D97-AF65-F5344CB8AC3E}">
        <p14:creationId xmlns:p14="http://schemas.microsoft.com/office/powerpoint/2010/main" val="3159143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F99D0AD-A11B-55B5-D31B-F5E93EE931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09036C7-8E1D-DE32-A3F9-7AF1EAA3CE7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0"/>
            <a:ext cx="5078831" cy="6962914"/>
          </a:xfrm>
        </p:spPr>
      </p:pic>
    </p:spTree>
    <p:extLst>
      <p:ext uri="{BB962C8B-B14F-4D97-AF65-F5344CB8AC3E}">
        <p14:creationId xmlns:p14="http://schemas.microsoft.com/office/powerpoint/2010/main" val="28536040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03BCFA7-564B-B1A1-2112-6961569D14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E34EF76-C933-592F-C61A-01730FF8C96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2592" y="0"/>
            <a:ext cx="5507663" cy="6879481"/>
          </a:xfrm>
        </p:spPr>
      </p:pic>
    </p:spTree>
    <p:extLst>
      <p:ext uri="{BB962C8B-B14F-4D97-AF65-F5344CB8AC3E}">
        <p14:creationId xmlns:p14="http://schemas.microsoft.com/office/powerpoint/2010/main" val="12007447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34A48D-B0D3-F829-40C0-A085CD5B59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2159972-3003-8F35-1F52-9933F32D5DD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5314" y="-99392"/>
            <a:ext cx="6836990" cy="6836990"/>
          </a:xfrm>
        </p:spPr>
      </p:pic>
    </p:spTree>
    <p:extLst>
      <p:ext uri="{BB962C8B-B14F-4D97-AF65-F5344CB8AC3E}">
        <p14:creationId xmlns:p14="http://schemas.microsoft.com/office/powerpoint/2010/main" val="2016734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E2A1E69-CC75-C8DC-A881-4D610D2F92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771A0F6-6CBF-833D-C38F-3EF195293E4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464" y="279194"/>
            <a:ext cx="9230275" cy="6199439"/>
          </a:xfrm>
        </p:spPr>
      </p:pic>
    </p:spTree>
    <p:extLst>
      <p:ext uri="{BB962C8B-B14F-4D97-AF65-F5344CB8AC3E}">
        <p14:creationId xmlns:p14="http://schemas.microsoft.com/office/powerpoint/2010/main" val="552210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D4F2D2A-A6EE-C4FD-E2AC-CAA4CA3C24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6FD9021-12B8-8989-B1E2-071D3BB9506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6452" y="764704"/>
            <a:ext cx="8311955" cy="5798495"/>
          </a:xfrm>
        </p:spPr>
      </p:pic>
    </p:spTree>
    <p:extLst>
      <p:ext uri="{BB962C8B-B14F-4D97-AF65-F5344CB8AC3E}">
        <p14:creationId xmlns:p14="http://schemas.microsoft.com/office/powerpoint/2010/main" val="27022387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A088A00-6671-AAF2-DD99-D6F7B4F702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E70C842-89C5-CA2D-4373-FD28D0FF396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12525240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8484254-DDD1-D266-C5DD-E17CE3F27F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B7486AC-59B8-423B-048F-A1FF9AD065F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93028"/>
            <a:ext cx="8928992" cy="6671943"/>
          </a:xfrm>
        </p:spPr>
      </p:pic>
    </p:spTree>
    <p:extLst>
      <p:ext uri="{BB962C8B-B14F-4D97-AF65-F5344CB8AC3E}">
        <p14:creationId xmlns:p14="http://schemas.microsoft.com/office/powerpoint/2010/main" val="35701330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049C39-99CA-115E-B638-D5CEE6746D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A5C61AB-4D2C-A9B4-37C0-B65381378E9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-37074"/>
            <a:ext cx="7377728" cy="6895074"/>
          </a:xfrm>
        </p:spPr>
      </p:pic>
    </p:spTree>
    <p:extLst>
      <p:ext uri="{BB962C8B-B14F-4D97-AF65-F5344CB8AC3E}">
        <p14:creationId xmlns:p14="http://schemas.microsoft.com/office/powerpoint/2010/main" val="2474990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933BDA2-DF8D-7E31-A78C-134A02A2B5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A41F741-ACC6-1804-01C0-4A994B6F034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-47665"/>
            <a:ext cx="9498170" cy="6953330"/>
          </a:xfrm>
        </p:spPr>
      </p:pic>
    </p:spTree>
    <p:extLst>
      <p:ext uri="{BB962C8B-B14F-4D97-AF65-F5344CB8AC3E}">
        <p14:creationId xmlns:p14="http://schemas.microsoft.com/office/powerpoint/2010/main" val="3015962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00CB9E2-7502-8CF9-5ED2-F1DD822F3B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A569A64-3682-844E-DFE1-B92E8D3F034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04" y="-1757840"/>
            <a:ext cx="4824536" cy="10428702"/>
          </a:xfrm>
        </p:spPr>
      </p:pic>
    </p:spTree>
    <p:extLst>
      <p:ext uri="{BB962C8B-B14F-4D97-AF65-F5344CB8AC3E}">
        <p14:creationId xmlns:p14="http://schemas.microsoft.com/office/powerpoint/2010/main" val="3550586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F35A1F-47F2-B96A-F997-FB03DCD337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AC2E6D7-1A1E-759B-00C8-9D3E57DC108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2606" y="-99392"/>
            <a:ext cx="4941626" cy="7101738"/>
          </a:xfrm>
        </p:spPr>
      </p:pic>
    </p:spTree>
    <p:extLst>
      <p:ext uri="{BB962C8B-B14F-4D97-AF65-F5344CB8AC3E}">
        <p14:creationId xmlns:p14="http://schemas.microsoft.com/office/powerpoint/2010/main" val="4265780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46F5B1D-857E-F11B-209A-A83CDACE8B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6562203-5880-46A0-385B-4740DDE0CB6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04" y="4850"/>
            <a:ext cx="4536504" cy="6804756"/>
          </a:xfrm>
        </p:spPr>
      </p:pic>
    </p:spTree>
    <p:extLst>
      <p:ext uri="{BB962C8B-B14F-4D97-AF65-F5344CB8AC3E}">
        <p14:creationId xmlns:p14="http://schemas.microsoft.com/office/powerpoint/2010/main" val="4035088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DD8E2AE-A9B0-FD37-AA3B-592B97FF45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EE5A950-4F18-A9DB-EC71-35658011D40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139879"/>
            <a:ext cx="7678880" cy="6578242"/>
          </a:xfrm>
        </p:spPr>
      </p:pic>
    </p:spTree>
    <p:extLst>
      <p:ext uri="{BB962C8B-B14F-4D97-AF65-F5344CB8AC3E}">
        <p14:creationId xmlns:p14="http://schemas.microsoft.com/office/powerpoint/2010/main" val="35772395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A51FDFE-02DF-456D-84A1-C5DBC81568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3106C70-9F09-E103-AB34-2560D52E171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577299" cy="6971624"/>
          </a:xfrm>
        </p:spPr>
      </p:pic>
    </p:spTree>
    <p:extLst>
      <p:ext uri="{BB962C8B-B14F-4D97-AF65-F5344CB8AC3E}">
        <p14:creationId xmlns:p14="http://schemas.microsoft.com/office/powerpoint/2010/main" val="17379873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72FD0E-2B1F-55DE-EBCA-C2706AC862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A1C2731-A604-7154-905C-2E1F45F853D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252349"/>
            <a:ext cx="8930344" cy="6353302"/>
          </a:xfrm>
        </p:spPr>
      </p:pic>
    </p:spTree>
    <p:extLst>
      <p:ext uri="{BB962C8B-B14F-4D97-AF65-F5344CB8AC3E}">
        <p14:creationId xmlns:p14="http://schemas.microsoft.com/office/powerpoint/2010/main" val="3480156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7F38BC-1FDA-ED92-A997-93DFEEAF04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F250A29-83F9-0BED-9CD5-593E0451F73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0"/>
            <a:ext cx="7965036" cy="6849931"/>
          </a:xfrm>
        </p:spPr>
      </p:pic>
    </p:spTree>
    <p:extLst>
      <p:ext uri="{BB962C8B-B14F-4D97-AF65-F5344CB8AC3E}">
        <p14:creationId xmlns:p14="http://schemas.microsoft.com/office/powerpoint/2010/main" val="3272696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068C172-530A-45F2-9601-8CC60B5F60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C0846C6-D810-ABEA-AA9C-EE2E33797F8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2389" y="-99392"/>
            <a:ext cx="8347221" cy="6729947"/>
          </a:xfrm>
        </p:spPr>
      </p:pic>
    </p:spTree>
    <p:extLst>
      <p:ext uri="{BB962C8B-B14F-4D97-AF65-F5344CB8AC3E}">
        <p14:creationId xmlns:p14="http://schemas.microsoft.com/office/powerpoint/2010/main" val="6943035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17B3467-214B-BF03-C0E9-3402B67A65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5287289-A9AE-E57C-FED1-678642633F6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0"/>
            <a:ext cx="7983138" cy="6838890"/>
          </a:xfrm>
        </p:spPr>
      </p:pic>
    </p:spTree>
    <p:extLst>
      <p:ext uri="{BB962C8B-B14F-4D97-AF65-F5344CB8AC3E}">
        <p14:creationId xmlns:p14="http://schemas.microsoft.com/office/powerpoint/2010/main" val="3514357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B7A427-D97B-FBF0-4DF3-7347ABB783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124CC21-95FF-77EB-74E1-4D16668857A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-78699"/>
            <a:ext cx="4968552" cy="6866330"/>
          </a:xfrm>
        </p:spPr>
      </p:pic>
    </p:spTree>
    <p:extLst>
      <p:ext uri="{BB962C8B-B14F-4D97-AF65-F5344CB8AC3E}">
        <p14:creationId xmlns:p14="http://schemas.microsoft.com/office/powerpoint/2010/main" val="150980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02CAED2-2589-D598-0B2B-ACCE906843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9982645-117A-5234-08FE-C939EB992C9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-21076"/>
            <a:ext cx="4896543" cy="6838029"/>
          </a:xfrm>
        </p:spPr>
      </p:pic>
    </p:spTree>
    <p:extLst>
      <p:ext uri="{BB962C8B-B14F-4D97-AF65-F5344CB8AC3E}">
        <p14:creationId xmlns:p14="http://schemas.microsoft.com/office/powerpoint/2010/main" val="3218231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1DA4BEC-F785-2853-FF71-3CC68FF2E2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68497EF-ADE0-6A02-D2B0-9957607CAFB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476672"/>
            <a:ext cx="8406974" cy="6258526"/>
          </a:xfrm>
        </p:spPr>
      </p:pic>
    </p:spTree>
    <p:extLst>
      <p:ext uri="{BB962C8B-B14F-4D97-AF65-F5344CB8AC3E}">
        <p14:creationId xmlns:p14="http://schemas.microsoft.com/office/powerpoint/2010/main" val="32922318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CE89998-5B25-4F0F-74B5-5ABDD28DF1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1F359A6-A2F9-D49A-4C66-8BE33F1B29D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737598" cy="6737598"/>
          </a:xfrm>
        </p:spPr>
      </p:pic>
    </p:spTree>
    <p:extLst>
      <p:ext uri="{BB962C8B-B14F-4D97-AF65-F5344CB8AC3E}">
        <p14:creationId xmlns:p14="http://schemas.microsoft.com/office/powerpoint/2010/main" val="22197064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C3716D0-8027-D613-0FCA-CE7E308C8D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90CCF38-9A82-25A5-94ED-6B5DA77C771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620721"/>
            <a:ext cx="9731659" cy="5616557"/>
          </a:xfrm>
        </p:spPr>
      </p:pic>
    </p:spTree>
    <p:extLst>
      <p:ext uri="{BB962C8B-B14F-4D97-AF65-F5344CB8AC3E}">
        <p14:creationId xmlns:p14="http://schemas.microsoft.com/office/powerpoint/2010/main" val="39953059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A86DF49-ACFB-6EFF-E5AA-D28F1CADEF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8780B91-9B59-E2E9-8ED8-EC88381597E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4395" y="0"/>
            <a:ext cx="6543933" cy="7290390"/>
          </a:xfrm>
        </p:spPr>
      </p:pic>
    </p:spTree>
    <p:extLst>
      <p:ext uri="{BB962C8B-B14F-4D97-AF65-F5344CB8AC3E}">
        <p14:creationId xmlns:p14="http://schemas.microsoft.com/office/powerpoint/2010/main" val="7998191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46C1DD8-2661-8CD1-DD86-D7CFBED0BA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3AC504C-8CEA-90B3-F145-811FAEF1FD8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6208" y="0"/>
            <a:ext cx="6519583" cy="7312841"/>
          </a:xfrm>
        </p:spPr>
      </p:pic>
    </p:spTree>
    <p:extLst>
      <p:ext uri="{BB962C8B-B14F-4D97-AF65-F5344CB8AC3E}">
        <p14:creationId xmlns:p14="http://schemas.microsoft.com/office/powerpoint/2010/main" val="13250482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FCEAD50-0E19-3980-B48D-E1288A06F6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9E04642-2C59-08CE-2FF1-77A54E0AC10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9082" y="0"/>
            <a:ext cx="5137157" cy="6904887"/>
          </a:xfrm>
        </p:spPr>
      </p:pic>
    </p:spTree>
    <p:extLst>
      <p:ext uri="{BB962C8B-B14F-4D97-AF65-F5344CB8AC3E}">
        <p14:creationId xmlns:p14="http://schemas.microsoft.com/office/powerpoint/2010/main" val="2552617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0E4F036-9BDC-70FF-007C-C14FC70B16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2ED184E-240B-3FED-3F44-ECA7299F0F9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0"/>
            <a:ext cx="6619853" cy="6949414"/>
          </a:xfrm>
        </p:spPr>
      </p:pic>
    </p:spTree>
    <p:extLst>
      <p:ext uri="{BB962C8B-B14F-4D97-AF65-F5344CB8AC3E}">
        <p14:creationId xmlns:p14="http://schemas.microsoft.com/office/powerpoint/2010/main" val="32455498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F6D2284-F01A-907C-9F3F-6990FAACC8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1B98AB8-0D72-4906-5960-46A4F204EB2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0"/>
            <a:ext cx="6953622" cy="6953622"/>
          </a:xfrm>
        </p:spPr>
      </p:pic>
    </p:spTree>
    <p:extLst>
      <p:ext uri="{BB962C8B-B14F-4D97-AF65-F5344CB8AC3E}">
        <p14:creationId xmlns:p14="http://schemas.microsoft.com/office/powerpoint/2010/main" val="4035702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8B77221-56F9-3AAC-17AD-739AA3EF31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3371AFB-9768-99DE-62E7-3ED789E3A4B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0"/>
            <a:ext cx="6901685" cy="6746433"/>
          </a:xfrm>
        </p:spPr>
      </p:pic>
    </p:spTree>
    <p:extLst>
      <p:ext uri="{BB962C8B-B14F-4D97-AF65-F5344CB8AC3E}">
        <p14:creationId xmlns:p14="http://schemas.microsoft.com/office/powerpoint/2010/main" val="22520089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13DAB5F-C63A-EACC-C1F5-0B4681CC18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4960F21-31AE-C0D5-E38E-EE636DBE3DF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204534"/>
            <a:ext cx="5544616" cy="7062534"/>
          </a:xfrm>
        </p:spPr>
      </p:pic>
    </p:spTree>
    <p:extLst>
      <p:ext uri="{BB962C8B-B14F-4D97-AF65-F5344CB8AC3E}">
        <p14:creationId xmlns:p14="http://schemas.microsoft.com/office/powerpoint/2010/main" val="1748880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BF4640C-7355-F674-F3F2-35A37B388F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59A5CD6-88F1-B5E6-5DDB-A247470AE5C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-16370"/>
            <a:ext cx="5616624" cy="6812561"/>
          </a:xfrm>
        </p:spPr>
      </p:pic>
    </p:spTree>
    <p:extLst>
      <p:ext uri="{BB962C8B-B14F-4D97-AF65-F5344CB8AC3E}">
        <p14:creationId xmlns:p14="http://schemas.microsoft.com/office/powerpoint/2010/main" val="28183057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65E9BDB-4179-99FC-BC3A-96B22713C2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42583BF-0654-E555-3CB1-8862F44311E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0514" y="0"/>
            <a:ext cx="6177774" cy="6894209"/>
          </a:xfrm>
        </p:spPr>
      </p:pic>
    </p:spTree>
    <p:extLst>
      <p:ext uri="{BB962C8B-B14F-4D97-AF65-F5344CB8AC3E}">
        <p14:creationId xmlns:p14="http://schemas.microsoft.com/office/powerpoint/2010/main" val="4004058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9055037-E9B5-798A-2690-5258918DFB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B463389-ED14-5297-CB58-6B4AF859BFE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-49582"/>
            <a:ext cx="7017009" cy="6907582"/>
          </a:xfrm>
        </p:spPr>
      </p:pic>
    </p:spTree>
    <p:extLst>
      <p:ext uri="{BB962C8B-B14F-4D97-AF65-F5344CB8AC3E}">
        <p14:creationId xmlns:p14="http://schemas.microsoft.com/office/powerpoint/2010/main" val="8308658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5F729E2-CD3A-86AC-8143-A6D84BE23E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E84AB2A4-5685-2046-8675-DFD7022E243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7880" y="0"/>
            <a:ext cx="5230368" cy="6980454"/>
          </a:xfrm>
        </p:spPr>
      </p:pic>
    </p:spTree>
    <p:extLst>
      <p:ext uri="{BB962C8B-B14F-4D97-AF65-F5344CB8AC3E}">
        <p14:creationId xmlns:p14="http://schemas.microsoft.com/office/powerpoint/2010/main" val="2653123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01747B2-3EAD-2DD8-CB34-039971F556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2ADE2C9-E468-D272-3CA4-6348DF6F798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5314" y="-99392"/>
            <a:ext cx="6836990" cy="6836990"/>
          </a:xfrm>
        </p:spPr>
      </p:pic>
    </p:spTree>
    <p:extLst>
      <p:ext uri="{BB962C8B-B14F-4D97-AF65-F5344CB8AC3E}">
        <p14:creationId xmlns:p14="http://schemas.microsoft.com/office/powerpoint/2010/main" val="29715746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8B86854-CD4F-48E2-E04B-4A82358A80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C722092-0C9B-8CC7-076B-DFD3AEF4314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7953" y="0"/>
            <a:ext cx="5300295" cy="6912553"/>
          </a:xfrm>
        </p:spPr>
      </p:pic>
    </p:spTree>
    <p:extLst>
      <p:ext uri="{BB962C8B-B14F-4D97-AF65-F5344CB8AC3E}">
        <p14:creationId xmlns:p14="http://schemas.microsoft.com/office/powerpoint/2010/main" val="18450756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2FE491D-780E-1F7B-EEB6-C5B4CFB970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D5F9BC8-7F90-E5D9-8A9B-006332E70B7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1732" y="0"/>
            <a:ext cx="6226556" cy="6855378"/>
          </a:xfrm>
        </p:spPr>
      </p:pic>
    </p:spTree>
    <p:extLst>
      <p:ext uri="{BB962C8B-B14F-4D97-AF65-F5344CB8AC3E}">
        <p14:creationId xmlns:p14="http://schemas.microsoft.com/office/powerpoint/2010/main" val="4044576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E4D325B-0B3D-591A-DD5D-DF05F0335D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6255390-8A3A-8442-8428-A5D86CF476C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3085" y="0"/>
            <a:ext cx="8180516" cy="6858000"/>
          </a:xfrm>
        </p:spPr>
      </p:pic>
    </p:spTree>
    <p:extLst>
      <p:ext uri="{BB962C8B-B14F-4D97-AF65-F5344CB8AC3E}">
        <p14:creationId xmlns:p14="http://schemas.microsoft.com/office/powerpoint/2010/main" val="42492681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3CE1A46-1051-2C7C-0AEB-A9E8D0216A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D1F54ED-17CA-F52B-901C-DAF756FBAFD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6733" y="80761"/>
            <a:ext cx="8318534" cy="6745812"/>
          </a:xfrm>
        </p:spPr>
      </p:pic>
    </p:spTree>
    <p:extLst>
      <p:ext uri="{BB962C8B-B14F-4D97-AF65-F5344CB8AC3E}">
        <p14:creationId xmlns:p14="http://schemas.microsoft.com/office/powerpoint/2010/main" val="2112790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D8F2333-52FE-20A6-6743-8E7AB647B6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A131020-6C00-D49F-A0DA-C874F6A628C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1218" y="0"/>
            <a:ext cx="5427030" cy="6797064"/>
          </a:xfrm>
        </p:spPr>
      </p:pic>
    </p:spTree>
    <p:extLst>
      <p:ext uri="{BB962C8B-B14F-4D97-AF65-F5344CB8AC3E}">
        <p14:creationId xmlns:p14="http://schemas.microsoft.com/office/powerpoint/2010/main" val="25104238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407A8E1-B387-0C64-C9D8-0E819870B4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6331227-8B5F-7C9C-0299-EE89542BF39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8721" y="0"/>
            <a:ext cx="6062703" cy="6858000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6E5C410A-1FD1-6411-3058-3A55175F8AF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87050" y="5805264"/>
            <a:ext cx="1333500" cy="9525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1CBB8F22-2467-E14C-2F7A-05A45A095D3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075" y="5768068"/>
            <a:ext cx="1748086" cy="989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21336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ripple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30</TotalTime>
  <Words>5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ch'ti N°29</dc:title>
  <dc:creator>Perroquet34740</dc:creator>
  <cp:lastModifiedBy>jean-louis BEYAERT</cp:lastModifiedBy>
  <cp:revision>5</cp:revision>
  <dcterms:created xsi:type="dcterms:W3CDTF">2024-05-21T09:42:38Z</dcterms:created>
  <dcterms:modified xsi:type="dcterms:W3CDTF">2024-05-21T17:07:06Z</dcterms:modified>
</cp:coreProperties>
</file>