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6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1" d="100"/>
          <a:sy n="61" d="100"/>
        </p:scale>
        <p:origin x="92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93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215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487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945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48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378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65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636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8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363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024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EC6F0-D7B3-4CA4-A8DF-230DDECFF4EC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2FC5B-32C7-4F4A-ABD6-9CCBA091A6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0713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2242C-5446-CC0E-FC82-4CF617EE8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720726-435B-380E-8AFA-29359F6389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856" y="908720"/>
            <a:ext cx="5576288" cy="60851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60DCA48-E7DB-4BEB-AAD3-2CC2BAD723C8}"/>
              </a:ext>
            </a:extLst>
          </p:cNvPr>
          <p:cNvSpPr/>
          <p:nvPr/>
        </p:nvSpPr>
        <p:spPr>
          <a:xfrm>
            <a:off x="2855640" y="365125"/>
            <a:ext cx="63497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CH’TI N°28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1D53594-3849-D0F6-F2F9-04D8245AE5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292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372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68E8B8-E499-C729-D631-E3E122D3C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AFD00F-F1B5-4240-28B1-FC3826DD8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093591" cy="6823433"/>
          </a:xfrm>
        </p:spPr>
      </p:pic>
    </p:spTree>
    <p:extLst>
      <p:ext uri="{BB962C8B-B14F-4D97-AF65-F5344CB8AC3E}">
        <p14:creationId xmlns:p14="http://schemas.microsoft.com/office/powerpoint/2010/main" val="1122294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3259F1-58DB-02DE-8600-4D0A0E835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32CE83-F147-A195-3841-840BAF71E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8687"/>
            <a:ext cx="7280599" cy="6962246"/>
          </a:xfrm>
        </p:spPr>
      </p:pic>
    </p:spTree>
    <p:extLst>
      <p:ext uri="{BB962C8B-B14F-4D97-AF65-F5344CB8AC3E}">
        <p14:creationId xmlns:p14="http://schemas.microsoft.com/office/powerpoint/2010/main" val="3636984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0F6F2A-04CB-A554-A91E-DBAEBA855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C66D6-C3FC-F25B-A679-3EA3EB8387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255792" cy="6979907"/>
          </a:xfrm>
        </p:spPr>
      </p:pic>
    </p:spTree>
    <p:extLst>
      <p:ext uri="{BB962C8B-B14F-4D97-AF65-F5344CB8AC3E}">
        <p14:creationId xmlns:p14="http://schemas.microsoft.com/office/powerpoint/2010/main" val="247107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558BF9-F43F-D68B-2801-7A6D2E329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115384-BF0C-25B5-98DB-D16CBA9874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56827"/>
            <a:ext cx="5597343" cy="7214827"/>
          </a:xfrm>
        </p:spPr>
      </p:pic>
    </p:spTree>
    <p:extLst>
      <p:ext uri="{BB962C8B-B14F-4D97-AF65-F5344CB8AC3E}">
        <p14:creationId xmlns:p14="http://schemas.microsoft.com/office/powerpoint/2010/main" val="311658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B9F7C-B6E2-C65F-5068-BBF2696A5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B65071-E709-F8BE-15AE-9EF5CBEB8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714907" cy="6753205"/>
          </a:xfrm>
        </p:spPr>
      </p:pic>
    </p:spTree>
    <p:extLst>
      <p:ext uri="{BB962C8B-B14F-4D97-AF65-F5344CB8AC3E}">
        <p14:creationId xmlns:p14="http://schemas.microsoft.com/office/powerpoint/2010/main" val="3975663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2727EC-5693-5812-89C1-C3F51EC0F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76F38C-F8FD-9F14-D3B5-62671C6B1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80992"/>
            <a:ext cx="5442770" cy="6938992"/>
          </a:xfrm>
        </p:spPr>
      </p:pic>
    </p:spTree>
    <p:extLst>
      <p:ext uri="{BB962C8B-B14F-4D97-AF65-F5344CB8AC3E}">
        <p14:creationId xmlns:p14="http://schemas.microsoft.com/office/powerpoint/2010/main" val="284648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41DAD7-A14A-9598-0B27-646300014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604736-4C20-87D3-E33C-07A78082E2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135906" cy="6790404"/>
          </a:xfrm>
        </p:spPr>
      </p:pic>
    </p:spTree>
    <p:extLst>
      <p:ext uri="{BB962C8B-B14F-4D97-AF65-F5344CB8AC3E}">
        <p14:creationId xmlns:p14="http://schemas.microsoft.com/office/powerpoint/2010/main" val="33300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37D67-728D-EA9A-506C-653FEAEE9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00CC5-299A-D73F-D873-6F50EDCA29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84789"/>
            <a:ext cx="6585066" cy="6773211"/>
          </a:xfrm>
        </p:spPr>
      </p:pic>
    </p:spTree>
    <p:extLst>
      <p:ext uri="{BB962C8B-B14F-4D97-AF65-F5344CB8AC3E}">
        <p14:creationId xmlns:p14="http://schemas.microsoft.com/office/powerpoint/2010/main" val="415528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15E1FE-8F6B-2019-3692-5CB6F0D05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07A2C9-D1A7-D3B7-19CC-76120F0E03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58085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9D7C8-3A67-DBA3-9780-CBF39DC5D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E8353A-15A7-5DE4-08A0-265961307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0449"/>
            <a:ext cx="6197414" cy="6878449"/>
          </a:xfrm>
        </p:spPr>
      </p:pic>
    </p:spTree>
    <p:extLst>
      <p:ext uri="{BB962C8B-B14F-4D97-AF65-F5344CB8AC3E}">
        <p14:creationId xmlns:p14="http://schemas.microsoft.com/office/powerpoint/2010/main" val="129657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91028-CD44-95F0-DA57-9CCF94504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503BCC-2699-34BF-9161-B7BA54DE68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421" y="0"/>
            <a:ext cx="6959158" cy="6826855"/>
          </a:xfrm>
        </p:spPr>
      </p:pic>
    </p:spTree>
    <p:extLst>
      <p:ext uri="{BB962C8B-B14F-4D97-AF65-F5344CB8AC3E}">
        <p14:creationId xmlns:p14="http://schemas.microsoft.com/office/powerpoint/2010/main" val="3631299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E1217E-C889-98F1-2119-EEFE4EE9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118F94-3B9C-15F2-41D8-7F7FF03E1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6598102" cy="6836438"/>
          </a:xfrm>
        </p:spPr>
      </p:pic>
    </p:spTree>
    <p:extLst>
      <p:ext uri="{BB962C8B-B14F-4D97-AF65-F5344CB8AC3E}">
        <p14:creationId xmlns:p14="http://schemas.microsoft.com/office/powerpoint/2010/main" val="182487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38A957-DE60-2301-1C10-0B88ED1EF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82DA5C-1BDE-B966-DE57-D7ABD84E9D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97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46754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F88A37-B418-8BB1-0041-0364E58A8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1D1B94-2AEA-C293-1459-593A8A4280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08463"/>
            <a:ext cx="5234761" cy="7274925"/>
          </a:xfrm>
        </p:spPr>
      </p:pic>
    </p:spTree>
    <p:extLst>
      <p:ext uri="{BB962C8B-B14F-4D97-AF65-F5344CB8AC3E}">
        <p14:creationId xmlns:p14="http://schemas.microsoft.com/office/powerpoint/2010/main" val="344158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D9AA74-8245-3C5B-8C09-719B04565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83F03E-2B44-9589-CA43-EF484502A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61909"/>
            <a:ext cx="8665246" cy="6596091"/>
          </a:xfrm>
        </p:spPr>
      </p:pic>
    </p:spTree>
    <p:extLst>
      <p:ext uri="{BB962C8B-B14F-4D97-AF65-F5344CB8AC3E}">
        <p14:creationId xmlns:p14="http://schemas.microsoft.com/office/powerpoint/2010/main" val="424556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99353-A0BC-5BC6-C04A-33EC5A233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618080-78DD-DDEF-73FA-6AEFA422F5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92466"/>
            <a:ext cx="5770903" cy="6473068"/>
          </a:xfrm>
        </p:spPr>
      </p:pic>
    </p:spTree>
    <p:extLst>
      <p:ext uri="{BB962C8B-B14F-4D97-AF65-F5344CB8AC3E}">
        <p14:creationId xmlns:p14="http://schemas.microsoft.com/office/powerpoint/2010/main" val="156334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D481F1-49C9-7EA7-75B1-AA0247934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299068-91DB-98C1-928A-8B7DECE980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590" y="0"/>
            <a:ext cx="5686819" cy="7026186"/>
          </a:xfrm>
        </p:spPr>
      </p:pic>
    </p:spTree>
    <p:extLst>
      <p:ext uri="{BB962C8B-B14F-4D97-AF65-F5344CB8AC3E}">
        <p14:creationId xmlns:p14="http://schemas.microsoft.com/office/powerpoint/2010/main" val="234051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E3B834-BF17-F220-0D50-8FD8B59C1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981D83-2AE5-D3C6-1E6A-3561C27473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66227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5BD3DF-4319-700C-1542-AA7294910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37A5A1-EA43-0258-F5E8-A56CD9974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466" y="-29663"/>
            <a:ext cx="7541067" cy="6858000"/>
          </a:xfrm>
        </p:spPr>
      </p:pic>
    </p:spTree>
    <p:extLst>
      <p:ext uri="{BB962C8B-B14F-4D97-AF65-F5344CB8AC3E}">
        <p14:creationId xmlns:p14="http://schemas.microsoft.com/office/powerpoint/2010/main" val="373825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7547F-9E83-837A-27BA-849646739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34DC3D-5722-7CED-EC74-B204914EB9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675" y="-58939"/>
            <a:ext cx="6320650" cy="6916939"/>
          </a:xfrm>
        </p:spPr>
      </p:pic>
    </p:spTree>
    <p:extLst>
      <p:ext uri="{BB962C8B-B14F-4D97-AF65-F5344CB8AC3E}">
        <p14:creationId xmlns:p14="http://schemas.microsoft.com/office/powerpoint/2010/main" val="2676971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08173F-CEAB-B476-CFCC-7B9DAFBE1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8FEAAE-5E7C-48FE-7C48-64AC0A91DE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266" y="-32165"/>
            <a:ext cx="8415468" cy="6890165"/>
          </a:xfrm>
        </p:spPr>
      </p:pic>
    </p:spTree>
    <p:extLst>
      <p:ext uri="{BB962C8B-B14F-4D97-AF65-F5344CB8AC3E}">
        <p14:creationId xmlns:p14="http://schemas.microsoft.com/office/powerpoint/2010/main" val="2642101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74DC6C-FF5B-EB0B-407B-B5C689D46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533FA9-A3C1-7EFF-16B1-053973F21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211" y="148220"/>
            <a:ext cx="9281577" cy="6561560"/>
          </a:xfrm>
        </p:spPr>
      </p:pic>
    </p:spTree>
    <p:extLst>
      <p:ext uri="{BB962C8B-B14F-4D97-AF65-F5344CB8AC3E}">
        <p14:creationId xmlns:p14="http://schemas.microsoft.com/office/powerpoint/2010/main" val="148194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C6886-6D6F-47C8-A39D-B3C32EE27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03630D-728C-F4F5-72E6-446350CA09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913" y="-27537"/>
            <a:ext cx="7496173" cy="6817172"/>
          </a:xfrm>
        </p:spPr>
      </p:pic>
    </p:spTree>
    <p:extLst>
      <p:ext uri="{BB962C8B-B14F-4D97-AF65-F5344CB8AC3E}">
        <p14:creationId xmlns:p14="http://schemas.microsoft.com/office/powerpoint/2010/main" val="288488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9E72D2-9158-A630-5A1A-8A0D96776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47E0C1-E0CF-A194-C0C8-D35CA463A9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087" y="-1038755"/>
            <a:ext cx="7505826" cy="8935509"/>
          </a:xfrm>
        </p:spPr>
      </p:pic>
    </p:spTree>
    <p:extLst>
      <p:ext uri="{BB962C8B-B14F-4D97-AF65-F5344CB8AC3E}">
        <p14:creationId xmlns:p14="http://schemas.microsoft.com/office/powerpoint/2010/main" val="223120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622884-79EB-D67C-9997-70CA4DD43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FA9B196-6C7B-C76B-2EC7-CE4031EF9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838" y="-113717"/>
            <a:ext cx="6286324" cy="7085433"/>
          </a:xfrm>
        </p:spPr>
      </p:pic>
    </p:spTree>
    <p:extLst>
      <p:ext uri="{BB962C8B-B14F-4D97-AF65-F5344CB8AC3E}">
        <p14:creationId xmlns:p14="http://schemas.microsoft.com/office/powerpoint/2010/main" val="401531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1C7BC4-0062-5CC8-51A0-673AAFBA0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89B8F6-AF4C-3A58-BABD-8499A6200C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94758"/>
            <a:ext cx="9702726" cy="6468484"/>
          </a:xfrm>
        </p:spPr>
      </p:pic>
    </p:spTree>
    <p:extLst>
      <p:ext uri="{BB962C8B-B14F-4D97-AF65-F5344CB8AC3E}">
        <p14:creationId xmlns:p14="http://schemas.microsoft.com/office/powerpoint/2010/main" val="175422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C6B827-8675-A343-C9B6-702AF7F6C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497C9F-259C-FA50-A8C9-339019126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866" y="-171400"/>
            <a:ext cx="4950268" cy="6920764"/>
          </a:xfrm>
        </p:spPr>
      </p:pic>
    </p:spTree>
    <p:extLst>
      <p:ext uri="{BB962C8B-B14F-4D97-AF65-F5344CB8AC3E}">
        <p14:creationId xmlns:p14="http://schemas.microsoft.com/office/powerpoint/2010/main" val="13092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CF944B-D69E-17C2-66D2-0EF0020B1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62890F-C48A-CA8B-148A-F98B94784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003" y="-14779"/>
            <a:ext cx="7821994" cy="6831208"/>
          </a:xfrm>
        </p:spPr>
      </p:pic>
    </p:spTree>
    <p:extLst>
      <p:ext uri="{BB962C8B-B14F-4D97-AF65-F5344CB8AC3E}">
        <p14:creationId xmlns:p14="http://schemas.microsoft.com/office/powerpoint/2010/main" val="145320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402356-7F25-370B-5B5A-9A9F6C5A7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856DB0-E5B2-56BE-1854-80B7A7C9F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201" y="60201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592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4A86EC-63B5-053C-46CE-85C3CDE0F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B00C50-427B-30A7-49EC-57FF35F9C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044" y="-236255"/>
            <a:ext cx="5181911" cy="7330510"/>
          </a:xfrm>
        </p:spPr>
      </p:pic>
    </p:spTree>
    <p:extLst>
      <p:ext uri="{BB962C8B-B14F-4D97-AF65-F5344CB8AC3E}">
        <p14:creationId xmlns:p14="http://schemas.microsoft.com/office/powerpoint/2010/main" val="410240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6EA495-8BA3-8245-3BFF-72AE9DE53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2B8643-CF91-1156-C0A2-F676355449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242546"/>
            <a:ext cx="4255287" cy="6237312"/>
          </a:xfrm>
        </p:spPr>
      </p:pic>
    </p:spTree>
    <p:extLst>
      <p:ext uri="{BB962C8B-B14F-4D97-AF65-F5344CB8AC3E}">
        <p14:creationId xmlns:p14="http://schemas.microsoft.com/office/powerpoint/2010/main" val="1585463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7C99B-9903-01AA-194F-BD3E22E9F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1A8FE0-0970-4F93-9752-44350468E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644" y="253616"/>
            <a:ext cx="7766712" cy="6239259"/>
          </a:xfrm>
        </p:spPr>
      </p:pic>
    </p:spTree>
    <p:extLst>
      <p:ext uri="{BB962C8B-B14F-4D97-AF65-F5344CB8AC3E}">
        <p14:creationId xmlns:p14="http://schemas.microsoft.com/office/powerpoint/2010/main" val="45399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A35CBD-E7F0-86DB-BCA3-E2900EDFC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AF4752-2546-FC36-C621-441C3D7254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0"/>
            <a:ext cx="4840666" cy="6857612"/>
          </a:xfrm>
        </p:spPr>
      </p:pic>
    </p:spTree>
    <p:extLst>
      <p:ext uri="{BB962C8B-B14F-4D97-AF65-F5344CB8AC3E}">
        <p14:creationId xmlns:p14="http://schemas.microsoft.com/office/powerpoint/2010/main" val="158476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5BA9A-AE72-4A31-A34A-50AEA1FC5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0AA9F22-B4EC-0A25-855B-62D1C2BA2F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54410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1D1D31-A919-F102-EAB7-7C441EC96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65BE54-B0E8-7C6F-4F04-809620F15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84675"/>
            <a:ext cx="7036313" cy="6942675"/>
          </a:xfrm>
        </p:spPr>
      </p:pic>
    </p:spTree>
    <p:extLst>
      <p:ext uri="{BB962C8B-B14F-4D97-AF65-F5344CB8AC3E}">
        <p14:creationId xmlns:p14="http://schemas.microsoft.com/office/powerpoint/2010/main" val="148035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E09EF-F0C1-DE4E-4277-59A507B37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952D0F-3237-14DE-F066-9D17770379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46" y="-101817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3168738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4F69E-74E0-7D33-49DB-8D6BE5466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B5E6D7-0156-E71F-99BF-9958D2585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362" y="0"/>
            <a:ext cx="5361275" cy="6701594"/>
          </a:xfrm>
        </p:spPr>
      </p:pic>
    </p:spTree>
    <p:extLst>
      <p:ext uri="{BB962C8B-B14F-4D97-AF65-F5344CB8AC3E}">
        <p14:creationId xmlns:p14="http://schemas.microsoft.com/office/powerpoint/2010/main" val="292834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BE39EF-68EB-EA85-A841-BE98DF0DA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778F34-AECB-8EC0-7BA0-8CED6BE19A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87250"/>
            <a:ext cx="5605977" cy="6945250"/>
          </a:xfrm>
        </p:spPr>
      </p:pic>
    </p:spTree>
    <p:extLst>
      <p:ext uri="{BB962C8B-B14F-4D97-AF65-F5344CB8AC3E}">
        <p14:creationId xmlns:p14="http://schemas.microsoft.com/office/powerpoint/2010/main" val="234810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D7D50-D6B2-AF3A-1A21-1D7790CC2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0D8D5E-F3F2-5DF7-113D-4A8EEF41D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58" y="-99392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227423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0F3E47-740D-D373-F6A0-9592FAEA6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1737E8-1E8D-7665-6F94-F6F01C19A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9239"/>
            <a:ext cx="6530123" cy="6887239"/>
          </a:xfrm>
        </p:spPr>
      </p:pic>
    </p:spTree>
    <p:extLst>
      <p:ext uri="{BB962C8B-B14F-4D97-AF65-F5344CB8AC3E}">
        <p14:creationId xmlns:p14="http://schemas.microsoft.com/office/powerpoint/2010/main" val="428689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F17B8-F5CA-D2D5-C055-256889466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DF25E9-727E-5335-D707-B65622C34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301" y="42600"/>
            <a:ext cx="5929398" cy="6815400"/>
          </a:xfrm>
        </p:spPr>
      </p:pic>
    </p:spTree>
    <p:extLst>
      <p:ext uri="{BB962C8B-B14F-4D97-AF65-F5344CB8AC3E}">
        <p14:creationId xmlns:p14="http://schemas.microsoft.com/office/powerpoint/2010/main" val="8030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82E4F9-BF2C-EA50-C141-F18FB172C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B4AF6F-D6D4-1AD8-3752-331D21487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267" y="213718"/>
            <a:ext cx="8951465" cy="6430564"/>
          </a:xfrm>
        </p:spPr>
      </p:pic>
    </p:spTree>
    <p:extLst>
      <p:ext uri="{BB962C8B-B14F-4D97-AF65-F5344CB8AC3E}">
        <p14:creationId xmlns:p14="http://schemas.microsoft.com/office/powerpoint/2010/main" val="351718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4A3991-4152-513A-BEC8-121D57BCF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BA6972-CCA8-4DAF-BE48-09ECBAB3AE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11269"/>
            <a:ext cx="7197030" cy="7197030"/>
          </a:xfrm>
        </p:spPr>
      </p:pic>
    </p:spTree>
    <p:extLst>
      <p:ext uri="{BB962C8B-B14F-4D97-AF65-F5344CB8AC3E}">
        <p14:creationId xmlns:p14="http://schemas.microsoft.com/office/powerpoint/2010/main" val="242805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87824C-38A8-AEB5-B2E2-AEA4D7550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C11148-CA65-89A7-3057-A4F371E0F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88" y="0"/>
            <a:ext cx="6376607" cy="6872991"/>
          </a:xfrm>
        </p:spPr>
      </p:pic>
    </p:spTree>
    <p:extLst>
      <p:ext uri="{BB962C8B-B14F-4D97-AF65-F5344CB8AC3E}">
        <p14:creationId xmlns:p14="http://schemas.microsoft.com/office/powerpoint/2010/main" val="2084322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EF0505-2774-F231-B4B7-7B5BF3DF4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B36310-2A90-C608-7A16-0A5857563E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7624"/>
            <a:ext cx="5305619" cy="6907510"/>
          </a:xfrm>
        </p:spPr>
      </p:pic>
    </p:spTree>
    <p:extLst>
      <p:ext uri="{BB962C8B-B14F-4D97-AF65-F5344CB8AC3E}">
        <p14:creationId xmlns:p14="http://schemas.microsoft.com/office/powerpoint/2010/main" val="14625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50F88-1789-C8E9-0DFC-00D4EEA34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855F9C-D69B-09B2-44C2-672E4FC5C1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6325623" cy="8016633"/>
          </a:xfrm>
        </p:spPr>
      </p:pic>
    </p:spTree>
    <p:extLst>
      <p:ext uri="{BB962C8B-B14F-4D97-AF65-F5344CB8AC3E}">
        <p14:creationId xmlns:p14="http://schemas.microsoft.com/office/powerpoint/2010/main" val="1441557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95B836-2327-8809-76B6-275833D18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DB6A3A-4A79-2CFF-ABAC-74903079DF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5280"/>
            <a:ext cx="4608511" cy="6930290"/>
          </a:xfrm>
        </p:spPr>
      </p:pic>
    </p:spTree>
    <p:extLst>
      <p:ext uri="{BB962C8B-B14F-4D97-AF65-F5344CB8AC3E}">
        <p14:creationId xmlns:p14="http://schemas.microsoft.com/office/powerpoint/2010/main" val="275473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8CAC3-7257-D77E-C69A-E09E0FA71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E8373A-E230-AC50-0CE5-F1FF14269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515" y="396398"/>
            <a:ext cx="8514969" cy="6692234"/>
          </a:xfrm>
        </p:spPr>
      </p:pic>
    </p:spTree>
    <p:extLst>
      <p:ext uri="{BB962C8B-B14F-4D97-AF65-F5344CB8AC3E}">
        <p14:creationId xmlns:p14="http://schemas.microsoft.com/office/powerpoint/2010/main" val="232765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61615C-AE1D-03F0-F242-07A145DF5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864AF7-1CB1-3337-93C3-56DE725C2E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440" y="-106460"/>
            <a:ext cx="6809606" cy="68096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A879360-2A33-498E-A852-D47F7204E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30120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57BDD6F-5017-8782-59C4-6F7B681179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53" y="5754973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9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72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N°28</dc:title>
  <dc:creator>Perroquet34740</dc:creator>
  <cp:lastModifiedBy>jean-louis BEYAERT</cp:lastModifiedBy>
  <cp:revision>7</cp:revision>
  <dcterms:created xsi:type="dcterms:W3CDTF">2024-05-06T17:38:25Z</dcterms:created>
  <dcterms:modified xsi:type="dcterms:W3CDTF">2024-05-06T19:27:49Z</dcterms:modified>
</cp:coreProperties>
</file>