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2" r:id="rId2"/>
    <p:sldId id="256" r:id="rId3"/>
    <p:sldId id="257" r:id="rId4"/>
    <p:sldId id="258" r:id="rId5"/>
    <p:sldId id="259" r:id="rId6"/>
    <p:sldId id="263" r:id="rId7"/>
    <p:sldId id="260" r:id="rId8"/>
    <p:sldId id="261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1" r:id="rId46"/>
    <p:sldId id="302" r:id="rId47"/>
    <p:sldId id="300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5" autoAdjust="0"/>
    <p:restoredTop sz="94660"/>
  </p:normalViewPr>
  <p:slideViewPr>
    <p:cSldViewPr>
      <p:cViewPr varScale="1">
        <p:scale>
          <a:sx n="83" d="100"/>
          <a:sy n="83" d="100"/>
        </p:scale>
        <p:origin x="85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02" name="Group 154">
            <a:extLst>
              <a:ext uri="{FF2B5EF4-FFF2-40B4-BE49-F238E27FC236}">
                <a16:creationId xmlns:a16="http://schemas.microsoft.com/office/drawing/2014/main" id="{39EB0944-57A4-5458-8CA1-6684BE8B47FC}"/>
              </a:ext>
            </a:extLst>
          </p:cNvPr>
          <p:cNvGrpSpPr>
            <a:grpSpLocks/>
          </p:cNvGrpSpPr>
          <p:nvPr/>
        </p:nvGrpSpPr>
        <p:grpSpPr bwMode="auto">
          <a:xfrm>
            <a:off x="-40217" y="6350"/>
            <a:ext cx="12259735" cy="6834188"/>
            <a:chOff x="-19" y="4"/>
            <a:chExt cx="5792" cy="4305"/>
          </a:xfrm>
        </p:grpSpPr>
        <p:grpSp>
          <p:nvGrpSpPr>
            <p:cNvPr id="2091" name="Group 43">
              <a:extLst>
                <a:ext uri="{FF2B5EF4-FFF2-40B4-BE49-F238E27FC236}">
                  <a16:creationId xmlns:a16="http://schemas.microsoft.com/office/drawing/2014/main" id="{33D789A1-A94A-3465-88B2-CB030F36C77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7" y="4"/>
              <a:ext cx="5603" cy="232"/>
              <a:chOff x="57" y="4"/>
              <a:chExt cx="5603" cy="232"/>
            </a:xfrm>
          </p:grpSpPr>
          <p:sp>
            <p:nvSpPr>
              <p:cNvPr id="2050" name="AutoShape 2">
                <a:extLst>
                  <a:ext uri="{FF2B5EF4-FFF2-40B4-BE49-F238E27FC236}">
                    <a16:creationId xmlns:a16="http://schemas.microsoft.com/office/drawing/2014/main" id="{1C2CAD46-F9AF-7A75-2A9D-3B192352BAA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7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51" name="AutoShape 3">
                <a:extLst>
                  <a:ext uri="{FF2B5EF4-FFF2-40B4-BE49-F238E27FC236}">
                    <a16:creationId xmlns:a16="http://schemas.microsoft.com/office/drawing/2014/main" id="{244411E8-0212-B844-02AE-DBE5749E310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19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52" name="AutoShape 4">
                <a:extLst>
                  <a:ext uri="{FF2B5EF4-FFF2-40B4-BE49-F238E27FC236}">
                    <a16:creationId xmlns:a16="http://schemas.microsoft.com/office/drawing/2014/main" id="{910E2944-6FC9-D32F-BB49-42B712D4518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32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53" name="AutoShape 5">
                <a:extLst>
                  <a:ext uri="{FF2B5EF4-FFF2-40B4-BE49-F238E27FC236}">
                    <a16:creationId xmlns:a16="http://schemas.microsoft.com/office/drawing/2014/main" id="{6E6EC8EA-26BE-F281-9EEA-2F78C4135C0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6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54" name="AutoShape 6">
                <a:extLst>
                  <a:ext uri="{FF2B5EF4-FFF2-40B4-BE49-F238E27FC236}">
                    <a16:creationId xmlns:a16="http://schemas.microsoft.com/office/drawing/2014/main" id="{25479A9D-A926-816E-3A7E-A93EFE9B0BC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93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55" name="AutoShape 7">
                <a:extLst>
                  <a:ext uri="{FF2B5EF4-FFF2-40B4-BE49-F238E27FC236}">
                    <a16:creationId xmlns:a16="http://schemas.microsoft.com/office/drawing/2014/main" id="{F88F7B9B-7FFF-3775-7DC4-7054CD1DF50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726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56" name="AutoShape 8">
                <a:extLst>
                  <a:ext uri="{FF2B5EF4-FFF2-40B4-BE49-F238E27FC236}">
                    <a16:creationId xmlns:a16="http://schemas.microsoft.com/office/drawing/2014/main" id="{8EEA1E6F-BAD1-AB2B-28CF-C6BBD24331C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860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57" name="AutoShape 9">
                <a:extLst>
                  <a:ext uri="{FF2B5EF4-FFF2-40B4-BE49-F238E27FC236}">
                    <a16:creationId xmlns:a16="http://schemas.microsoft.com/office/drawing/2014/main" id="{6ECDE162-939B-5266-4ED8-41A6E0DA727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9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58" name="AutoShape 10">
                <a:extLst>
                  <a:ext uri="{FF2B5EF4-FFF2-40B4-BE49-F238E27FC236}">
                    <a16:creationId xmlns:a16="http://schemas.microsoft.com/office/drawing/2014/main" id="{0E2489DE-7E44-EA03-66D4-345BF7AF0B4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12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59" name="AutoShape 11">
                <a:extLst>
                  <a:ext uri="{FF2B5EF4-FFF2-40B4-BE49-F238E27FC236}">
                    <a16:creationId xmlns:a16="http://schemas.microsoft.com/office/drawing/2014/main" id="{82A03C05-561C-A17D-6E81-0F70B061339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125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60" name="AutoShape 12">
                <a:extLst>
                  <a:ext uri="{FF2B5EF4-FFF2-40B4-BE49-F238E27FC236}">
                    <a16:creationId xmlns:a16="http://schemas.microsoft.com/office/drawing/2014/main" id="{18437F24-A03D-D787-2D5A-8F5D013EC06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3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61" name="AutoShape 13">
                <a:extLst>
                  <a:ext uri="{FF2B5EF4-FFF2-40B4-BE49-F238E27FC236}">
                    <a16:creationId xmlns:a16="http://schemas.microsoft.com/office/drawing/2014/main" id="{9AD30084-2BD7-B04F-C734-31E3343BDFC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152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62" name="AutoShape 14">
                <a:extLst>
                  <a:ext uri="{FF2B5EF4-FFF2-40B4-BE49-F238E27FC236}">
                    <a16:creationId xmlns:a16="http://schemas.microsoft.com/office/drawing/2014/main" id="{01DA2459-DB46-A780-A083-262DBF8E973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656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63" name="AutoShape 15">
                <a:extLst>
                  <a:ext uri="{FF2B5EF4-FFF2-40B4-BE49-F238E27FC236}">
                    <a16:creationId xmlns:a16="http://schemas.microsoft.com/office/drawing/2014/main" id="{003ABEBB-D624-569C-7155-7C1B1FF81B4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178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64" name="AutoShape 16">
                <a:extLst>
                  <a:ext uri="{FF2B5EF4-FFF2-40B4-BE49-F238E27FC236}">
                    <a16:creationId xmlns:a16="http://schemas.microsoft.com/office/drawing/2014/main" id="{D4D9977B-E4AB-A401-7E47-D5F21170AE1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92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65" name="AutoShape 17">
                <a:extLst>
                  <a:ext uri="{FF2B5EF4-FFF2-40B4-BE49-F238E27FC236}">
                    <a16:creationId xmlns:a16="http://schemas.microsoft.com/office/drawing/2014/main" id="{41548029-8FA1-B6A8-D1E8-06333118D9F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205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66" name="AutoShape 18">
                <a:extLst>
                  <a:ext uri="{FF2B5EF4-FFF2-40B4-BE49-F238E27FC236}">
                    <a16:creationId xmlns:a16="http://schemas.microsoft.com/office/drawing/2014/main" id="{CB20ADED-7DA0-EA20-106D-423791D7728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2187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67" name="AutoShape 19">
                <a:extLst>
                  <a:ext uri="{FF2B5EF4-FFF2-40B4-BE49-F238E27FC236}">
                    <a16:creationId xmlns:a16="http://schemas.microsoft.com/office/drawing/2014/main" id="{D5B853B1-F748-13BB-EBDB-DD875B8D565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231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68" name="AutoShape 20">
                <a:extLst>
                  <a:ext uri="{FF2B5EF4-FFF2-40B4-BE49-F238E27FC236}">
                    <a16:creationId xmlns:a16="http://schemas.microsoft.com/office/drawing/2014/main" id="{9D5483EA-9E06-BC05-E4E1-DC2E455BDEF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245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69" name="AutoShape 21">
                <a:extLst>
                  <a:ext uri="{FF2B5EF4-FFF2-40B4-BE49-F238E27FC236}">
                    <a16:creationId xmlns:a16="http://schemas.microsoft.com/office/drawing/2014/main" id="{2266006C-3AD2-B035-04F7-F926715F24C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2584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70" name="AutoShape 22">
                <a:extLst>
                  <a:ext uri="{FF2B5EF4-FFF2-40B4-BE49-F238E27FC236}">
                    <a16:creationId xmlns:a16="http://schemas.microsoft.com/office/drawing/2014/main" id="{CFC1D610-8FA7-6591-60BA-C07DF6D752D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27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71" name="AutoShape 23">
                <a:extLst>
                  <a:ext uri="{FF2B5EF4-FFF2-40B4-BE49-F238E27FC236}">
                    <a16:creationId xmlns:a16="http://schemas.microsoft.com/office/drawing/2014/main" id="{80CB4B0B-817F-9A01-78A7-8594FD40507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285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72" name="AutoShape 24">
                <a:extLst>
                  <a:ext uri="{FF2B5EF4-FFF2-40B4-BE49-F238E27FC236}">
                    <a16:creationId xmlns:a16="http://schemas.microsoft.com/office/drawing/2014/main" id="{1E699A85-C0C4-0D16-4B27-E9C7F7030BF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298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73" name="AutoShape 25">
                <a:extLst>
                  <a:ext uri="{FF2B5EF4-FFF2-40B4-BE49-F238E27FC236}">
                    <a16:creationId xmlns:a16="http://schemas.microsoft.com/office/drawing/2014/main" id="{E508C8AA-106D-3CA2-FDFC-2F4D57A0521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311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74" name="AutoShape 26">
                <a:extLst>
                  <a:ext uri="{FF2B5EF4-FFF2-40B4-BE49-F238E27FC236}">
                    <a16:creationId xmlns:a16="http://schemas.microsoft.com/office/drawing/2014/main" id="{647CCE5E-E34F-580D-E978-601B19EF72C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324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75" name="AutoShape 27">
                <a:extLst>
                  <a:ext uri="{FF2B5EF4-FFF2-40B4-BE49-F238E27FC236}">
                    <a16:creationId xmlns:a16="http://schemas.microsoft.com/office/drawing/2014/main" id="{C4C27B6B-D4D4-D42E-974F-F2B1719E4CC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338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76" name="AutoShape 28">
                <a:extLst>
                  <a:ext uri="{FF2B5EF4-FFF2-40B4-BE49-F238E27FC236}">
                    <a16:creationId xmlns:a16="http://schemas.microsoft.com/office/drawing/2014/main" id="{63FCBDFA-2476-7910-6792-3029662CB8A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3515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77" name="AutoShape 29">
                <a:extLst>
                  <a:ext uri="{FF2B5EF4-FFF2-40B4-BE49-F238E27FC236}">
                    <a16:creationId xmlns:a16="http://schemas.microsoft.com/office/drawing/2014/main" id="{E8EF2574-738A-383B-2C34-3D9AB02FEC5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364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78" name="AutoShape 30">
                <a:extLst>
                  <a:ext uri="{FF2B5EF4-FFF2-40B4-BE49-F238E27FC236}">
                    <a16:creationId xmlns:a16="http://schemas.microsoft.com/office/drawing/2014/main" id="{109AAF52-D569-913C-ED18-DE15BB4C244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377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79" name="AutoShape 31">
                <a:extLst>
                  <a:ext uri="{FF2B5EF4-FFF2-40B4-BE49-F238E27FC236}">
                    <a16:creationId xmlns:a16="http://schemas.microsoft.com/office/drawing/2014/main" id="{A4229C68-C7A4-7442-B762-570BCB91668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391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80" name="AutoShape 32">
                <a:extLst>
                  <a:ext uri="{FF2B5EF4-FFF2-40B4-BE49-F238E27FC236}">
                    <a16:creationId xmlns:a16="http://schemas.microsoft.com/office/drawing/2014/main" id="{687B37CD-AC66-D89A-A245-82E069F05C2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044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81" name="AutoShape 33">
                <a:extLst>
                  <a:ext uri="{FF2B5EF4-FFF2-40B4-BE49-F238E27FC236}">
                    <a16:creationId xmlns:a16="http://schemas.microsoft.com/office/drawing/2014/main" id="{67FE6053-81D6-06BE-A636-26DC114AF0F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17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82" name="AutoShape 34">
                <a:extLst>
                  <a:ext uri="{FF2B5EF4-FFF2-40B4-BE49-F238E27FC236}">
                    <a16:creationId xmlns:a16="http://schemas.microsoft.com/office/drawing/2014/main" id="{3E0AEC59-BA40-2FB8-6A58-98125F1692D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31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83" name="AutoShape 35">
                <a:extLst>
                  <a:ext uri="{FF2B5EF4-FFF2-40B4-BE49-F238E27FC236}">
                    <a16:creationId xmlns:a16="http://schemas.microsoft.com/office/drawing/2014/main" id="{9BE7C92F-F95F-5491-4606-902FAE8236C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44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84" name="AutoShape 36">
                <a:extLst>
                  <a:ext uri="{FF2B5EF4-FFF2-40B4-BE49-F238E27FC236}">
                    <a16:creationId xmlns:a16="http://schemas.microsoft.com/office/drawing/2014/main" id="{519021E8-7FCC-274C-87EA-BC3CC6BDF7B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57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85" name="AutoShape 37">
                <a:extLst>
                  <a:ext uri="{FF2B5EF4-FFF2-40B4-BE49-F238E27FC236}">
                    <a16:creationId xmlns:a16="http://schemas.microsoft.com/office/drawing/2014/main" id="{A11D1BF1-8C47-0E76-AFAB-463F53C4A96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709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86" name="AutoShape 38">
                <a:extLst>
                  <a:ext uri="{FF2B5EF4-FFF2-40B4-BE49-F238E27FC236}">
                    <a16:creationId xmlns:a16="http://schemas.microsoft.com/office/drawing/2014/main" id="{B931E452-FA87-020C-0E56-93C851F699A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842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87" name="AutoShape 39">
                <a:extLst>
                  <a:ext uri="{FF2B5EF4-FFF2-40B4-BE49-F238E27FC236}">
                    <a16:creationId xmlns:a16="http://schemas.microsoft.com/office/drawing/2014/main" id="{71A8A150-2426-5309-62D0-02992B8D86B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976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88" name="AutoShape 40">
                <a:extLst>
                  <a:ext uri="{FF2B5EF4-FFF2-40B4-BE49-F238E27FC236}">
                    <a16:creationId xmlns:a16="http://schemas.microsoft.com/office/drawing/2014/main" id="{1931634D-FA70-21DE-2ACF-439692E9454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1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89" name="AutoShape 41">
                <a:extLst>
                  <a:ext uri="{FF2B5EF4-FFF2-40B4-BE49-F238E27FC236}">
                    <a16:creationId xmlns:a16="http://schemas.microsoft.com/office/drawing/2014/main" id="{456D77A4-9DE5-9874-6A4E-057D248A6F3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525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90" name="AutoShape 42">
                <a:extLst>
                  <a:ext uri="{FF2B5EF4-FFF2-40B4-BE49-F238E27FC236}">
                    <a16:creationId xmlns:a16="http://schemas.microsoft.com/office/drawing/2014/main" id="{CCF5E25E-58C6-A6CA-BFA4-15F72496ABF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385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</p:grpSp>
        <p:grpSp>
          <p:nvGrpSpPr>
            <p:cNvPr id="2125" name="Group 77">
              <a:extLst>
                <a:ext uri="{FF2B5EF4-FFF2-40B4-BE49-F238E27FC236}">
                  <a16:creationId xmlns:a16="http://schemas.microsoft.com/office/drawing/2014/main" id="{1491CDEC-69EF-F845-A96A-8DF2DAF0B32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497" y="4"/>
              <a:ext cx="276" cy="4304"/>
              <a:chOff x="5497" y="4"/>
              <a:chExt cx="276" cy="4304"/>
            </a:xfrm>
          </p:grpSpPr>
          <p:sp>
            <p:nvSpPr>
              <p:cNvPr id="2092" name="Rectangle 44">
                <a:extLst>
                  <a:ext uri="{FF2B5EF4-FFF2-40B4-BE49-F238E27FC236}">
                    <a16:creationId xmlns:a16="http://schemas.microsoft.com/office/drawing/2014/main" id="{5E26BCCC-CEF8-8874-4F8A-A1C4524E370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522" y="4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93" name="AutoShape 45">
                <a:extLst>
                  <a:ext uri="{FF2B5EF4-FFF2-40B4-BE49-F238E27FC236}">
                    <a16:creationId xmlns:a16="http://schemas.microsoft.com/office/drawing/2014/main" id="{1EB5A41D-8875-A3AD-2EFB-E5D3A89F129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94" name="AutoShape 46">
                <a:extLst>
                  <a:ext uri="{FF2B5EF4-FFF2-40B4-BE49-F238E27FC236}">
                    <a16:creationId xmlns:a16="http://schemas.microsoft.com/office/drawing/2014/main" id="{0E40B190-EB5A-E80D-F0BF-8C7FD12A946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15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95" name="AutoShape 47">
                <a:extLst>
                  <a:ext uri="{FF2B5EF4-FFF2-40B4-BE49-F238E27FC236}">
                    <a16:creationId xmlns:a16="http://schemas.microsoft.com/office/drawing/2014/main" id="{72728DAE-622F-2E37-8CDE-896F25EEE1C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9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96" name="AutoShape 48">
                <a:extLst>
                  <a:ext uri="{FF2B5EF4-FFF2-40B4-BE49-F238E27FC236}">
                    <a16:creationId xmlns:a16="http://schemas.microsoft.com/office/drawing/2014/main" id="{484B74E2-384C-9D86-65AC-28C7F659686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4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97" name="AutoShape 49">
                <a:extLst>
                  <a:ext uri="{FF2B5EF4-FFF2-40B4-BE49-F238E27FC236}">
                    <a16:creationId xmlns:a16="http://schemas.microsoft.com/office/drawing/2014/main" id="{0DA7C8F7-AE7B-69CD-BBDB-8A91C1B4D18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5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98" name="AutoShape 50">
                <a:extLst>
                  <a:ext uri="{FF2B5EF4-FFF2-40B4-BE49-F238E27FC236}">
                    <a16:creationId xmlns:a16="http://schemas.microsoft.com/office/drawing/2014/main" id="{05531FA9-48A7-76BD-5AA3-A928FB3F2A2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70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99" name="AutoShape 51">
                <a:extLst>
                  <a:ext uri="{FF2B5EF4-FFF2-40B4-BE49-F238E27FC236}">
                    <a16:creationId xmlns:a16="http://schemas.microsoft.com/office/drawing/2014/main" id="{202204ED-1862-D84C-8014-EAB0CF142A3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8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00" name="AutoShape 52">
                <a:extLst>
                  <a:ext uri="{FF2B5EF4-FFF2-40B4-BE49-F238E27FC236}">
                    <a16:creationId xmlns:a16="http://schemas.microsoft.com/office/drawing/2014/main" id="{C8C95463-9B63-3F2A-3899-23AFD20C32D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9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01" name="AutoShape 53">
                <a:extLst>
                  <a:ext uri="{FF2B5EF4-FFF2-40B4-BE49-F238E27FC236}">
                    <a16:creationId xmlns:a16="http://schemas.microsoft.com/office/drawing/2014/main" id="{A2D626FE-80FD-0141-1394-AFB93DDA2F5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10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02" name="AutoShape 54">
                <a:extLst>
                  <a:ext uri="{FF2B5EF4-FFF2-40B4-BE49-F238E27FC236}">
                    <a16:creationId xmlns:a16="http://schemas.microsoft.com/office/drawing/2014/main" id="{D26AEB60-906E-B3C2-8C46-27BDD738CBD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123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03" name="AutoShape 55">
                <a:extLst>
                  <a:ext uri="{FF2B5EF4-FFF2-40B4-BE49-F238E27FC236}">
                    <a16:creationId xmlns:a16="http://schemas.microsoft.com/office/drawing/2014/main" id="{0DC29E7F-A48C-1B6C-FB4A-494824E0FD8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13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04" name="AutoShape 56">
                <a:extLst>
                  <a:ext uri="{FF2B5EF4-FFF2-40B4-BE49-F238E27FC236}">
                    <a16:creationId xmlns:a16="http://schemas.microsoft.com/office/drawing/2014/main" id="{FE684CD4-F964-E8D9-1CDB-50C3AFA0A34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14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05" name="AutoShape 57">
                <a:extLst>
                  <a:ext uri="{FF2B5EF4-FFF2-40B4-BE49-F238E27FC236}">
                    <a16:creationId xmlns:a16="http://schemas.microsoft.com/office/drawing/2014/main" id="{F1ACE2E5-4267-F0DB-56DD-784ACE167EA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16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06" name="AutoShape 58">
                <a:extLst>
                  <a:ext uri="{FF2B5EF4-FFF2-40B4-BE49-F238E27FC236}">
                    <a16:creationId xmlns:a16="http://schemas.microsoft.com/office/drawing/2014/main" id="{3B010560-6CA1-5F5C-0308-5038CB6F748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17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07" name="AutoShape 59">
                <a:extLst>
                  <a:ext uri="{FF2B5EF4-FFF2-40B4-BE49-F238E27FC236}">
                    <a16:creationId xmlns:a16="http://schemas.microsoft.com/office/drawing/2014/main" id="{FEC76966-9F29-3E55-95A3-81AE39D5778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18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08" name="AutoShape 60">
                <a:extLst>
                  <a:ext uri="{FF2B5EF4-FFF2-40B4-BE49-F238E27FC236}">
                    <a16:creationId xmlns:a16="http://schemas.microsoft.com/office/drawing/2014/main" id="{5CCD31DD-FD2E-A017-568F-EF963F3A2B2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20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09" name="AutoShape 61">
                <a:extLst>
                  <a:ext uri="{FF2B5EF4-FFF2-40B4-BE49-F238E27FC236}">
                    <a16:creationId xmlns:a16="http://schemas.microsoft.com/office/drawing/2014/main" id="{C91CFE49-6A92-8648-0816-91B8CF2D275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1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10" name="AutoShape 62">
                <a:extLst>
                  <a:ext uri="{FF2B5EF4-FFF2-40B4-BE49-F238E27FC236}">
                    <a16:creationId xmlns:a16="http://schemas.microsoft.com/office/drawing/2014/main" id="{07F1058B-53AF-17C0-8D5B-69ED72015FC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22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11" name="AutoShape 63">
                <a:extLst>
                  <a:ext uri="{FF2B5EF4-FFF2-40B4-BE49-F238E27FC236}">
                    <a16:creationId xmlns:a16="http://schemas.microsoft.com/office/drawing/2014/main" id="{A56A5E76-5C5F-D3D5-3336-C62854DD31F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43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12" name="AutoShape 64">
                <a:extLst>
                  <a:ext uri="{FF2B5EF4-FFF2-40B4-BE49-F238E27FC236}">
                    <a16:creationId xmlns:a16="http://schemas.microsoft.com/office/drawing/2014/main" id="{688B8450-1722-B3C4-36A8-9AAE5E13AF2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25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13" name="AutoShape 65">
                <a:extLst>
                  <a:ext uri="{FF2B5EF4-FFF2-40B4-BE49-F238E27FC236}">
                    <a16:creationId xmlns:a16="http://schemas.microsoft.com/office/drawing/2014/main" id="{C84A9D39-F14D-9017-25CC-FB9A62DBC7B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6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14" name="AutoShape 66">
                <a:extLst>
                  <a:ext uri="{FF2B5EF4-FFF2-40B4-BE49-F238E27FC236}">
                    <a16:creationId xmlns:a16="http://schemas.microsoft.com/office/drawing/2014/main" id="{45CC36AC-F279-B9BD-502A-16BD9FE8F1C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2829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15" name="AutoShape 67">
                <a:extLst>
                  <a:ext uri="{FF2B5EF4-FFF2-40B4-BE49-F238E27FC236}">
                    <a16:creationId xmlns:a16="http://schemas.microsoft.com/office/drawing/2014/main" id="{7945EC6C-9901-524C-14EC-3235E7C6F97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96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16" name="AutoShape 68">
                <a:extLst>
                  <a:ext uri="{FF2B5EF4-FFF2-40B4-BE49-F238E27FC236}">
                    <a16:creationId xmlns:a16="http://schemas.microsoft.com/office/drawing/2014/main" id="{97B06D47-1C20-E3A5-1787-0227612FAF5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30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17" name="AutoShape 69">
                <a:extLst>
                  <a:ext uri="{FF2B5EF4-FFF2-40B4-BE49-F238E27FC236}">
                    <a16:creationId xmlns:a16="http://schemas.microsoft.com/office/drawing/2014/main" id="{FA7E238E-644B-B46E-0991-1EF082D6B79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32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18" name="AutoShape 70">
                <a:extLst>
                  <a:ext uri="{FF2B5EF4-FFF2-40B4-BE49-F238E27FC236}">
                    <a16:creationId xmlns:a16="http://schemas.microsoft.com/office/drawing/2014/main" id="{3CE31860-1C48-C9AD-55FE-5B14E146DDB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336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19" name="Rectangle 71">
                <a:extLst>
                  <a:ext uri="{FF2B5EF4-FFF2-40B4-BE49-F238E27FC236}">
                    <a16:creationId xmlns:a16="http://schemas.microsoft.com/office/drawing/2014/main" id="{E7250DE9-4876-4E9B-0639-249CAC04F73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522" y="4032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20" name="AutoShape 72">
                <a:extLst>
                  <a:ext uri="{FF2B5EF4-FFF2-40B4-BE49-F238E27FC236}">
                    <a16:creationId xmlns:a16="http://schemas.microsoft.com/office/drawing/2014/main" id="{300DDA02-0FB3-382D-7DF2-DAE45FF2973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34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21" name="AutoShape 73">
                <a:extLst>
                  <a:ext uri="{FF2B5EF4-FFF2-40B4-BE49-F238E27FC236}">
                    <a16:creationId xmlns:a16="http://schemas.microsoft.com/office/drawing/2014/main" id="{F9322890-A3AB-6601-8EF1-BF3AF01F3C8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36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22" name="AutoShape 74">
                <a:extLst>
                  <a:ext uri="{FF2B5EF4-FFF2-40B4-BE49-F238E27FC236}">
                    <a16:creationId xmlns:a16="http://schemas.microsoft.com/office/drawing/2014/main" id="{E667CB3F-B642-674F-8040-CCE97EE6D4B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3765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23" name="AutoShape 75">
                <a:extLst>
                  <a:ext uri="{FF2B5EF4-FFF2-40B4-BE49-F238E27FC236}">
                    <a16:creationId xmlns:a16="http://schemas.microsoft.com/office/drawing/2014/main" id="{6DDCDAF5-639E-19FE-D203-EB7B3E2075D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38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24" name="AutoShape 76">
                <a:extLst>
                  <a:ext uri="{FF2B5EF4-FFF2-40B4-BE49-F238E27FC236}">
                    <a16:creationId xmlns:a16="http://schemas.microsoft.com/office/drawing/2014/main" id="{578160CA-8EF9-2D6D-E66E-D729D5E215B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403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</p:grpSp>
        <p:grpSp>
          <p:nvGrpSpPr>
            <p:cNvPr id="2167" name="Group 119">
              <a:extLst>
                <a:ext uri="{FF2B5EF4-FFF2-40B4-BE49-F238E27FC236}">
                  <a16:creationId xmlns:a16="http://schemas.microsoft.com/office/drawing/2014/main" id="{4A989F35-FCE8-BA96-FAA0-01DF2011A47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3" y="4083"/>
              <a:ext cx="5504" cy="226"/>
              <a:chOff x="23" y="4083"/>
              <a:chExt cx="5504" cy="226"/>
            </a:xfrm>
          </p:grpSpPr>
          <p:sp>
            <p:nvSpPr>
              <p:cNvPr id="2126" name="AutoShape 78">
                <a:extLst>
                  <a:ext uri="{FF2B5EF4-FFF2-40B4-BE49-F238E27FC236}">
                    <a16:creationId xmlns:a16="http://schemas.microsoft.com/office/drawing/2014/main" id="{45BC5602-F272-C9AC-108A-6DBDD64E91E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5383" y="4084"/>
                <a:ext cx="137" cy="224"/>
              </a:xfrm>
              <a:prstGeom prst="rtTriangle">
                <a:avLst/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27" name="AutoShape 79">
                <a:extLst>
                  <a:ext uri="{FF2B5EF4-FFF2-40B4-BE49-F238E27FC236}">
                    <a16:creationId xmlns:a16="http://schemas.microsoft.com/office/drawing/2014/main" id="{EF7A5F33-3903-C02B-79D0-D59C531020C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249" y="4084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28" name="AutoShape 80">
                <a:extLst>
                  <a:ext uri="{FF2B5EF4-FFF2-40B4-BE49-F238E27FC236}">
                    <a16:creationId xmlns:a16="http://schemas.microsoft.com/office/drawing/2014/main" id="{733FB539-8CAE-ABC4-8BA3-3FCCF434846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5116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29" name="AutoShape 81">
                <a:extLst>
                  <a:ext uri="{FF2B5EF4-FFF2-40B4-BE49-F238E27FC236}">
                    <a16:creationId xmlns:a16="http://schemas.microsoft.com/office/drawing/2014/main" id="{4C6CC758-BC4B-7E75-A23D-787A81BAF85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985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30" name="AutoShape 82">
                <a:extLst>
                  <a:ext uri="{FF2B5EF4-FFF2-40B4-BE49-F238E27FC236}">
                    <a16:creationId xmlns:a16="http://schemas.microsoft.com/office/drawing/2014/main" id="{6E648426-3454-AAB9-1DF7-E94C639AF0F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850" y="4083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31" name="AutoShape 83">
                <a:extLst>
                  <a:ext uri="{FF2B5EF4-FFF2-40B4-BE49-F238E27FC236}">
                    <a16:creationId xmlns:a16="http://schemas.microsoft.com/office/drawing/2014/main" id="{DB99FC65-9716-E961-4307-5ED41E931A0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709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32" name="AutoShape 84">
                <a:extLst>
                  <a:ext uri="{FF2B5EF4-FFF2-40B4-BE49-F238E27FC236}">
                    <a16:creationId xmlns:a16="http://schemas.microsoft.com/office/drawing/2014/main" id="{1E17E536-59CA-B7BC-F0F3-BD4C8FD7F34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4570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33" name="AutoShape 85">
                <a:extLst>
                  <a:ext uri="{FF2B5EF4-FFF2-40B4-BE49-F238E27FC236}">
                    <a16:creationId xmlns:a16="http://schemas.microsoft.com/office/drawing/2014/main" id="{9D13770E-01FF-05D6-88FD-297F1B7CE35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37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34" name="AutoShape 86">
                <a:extLst>
                  <a:ext uri="{FF2B5EF4-FFF2-40B4-BE49-F238E27FC236}">
                    <a16:creationId xmlns:a16="http://schemas.microsoft.com/office/drawing/2014/main" id="{A776A3BE-D65D-E4DD-A853-F4CC17F0D72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430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35" name="AutoShape 87">
                <a:extLst>
                  <a:ext uri="{FF2B5EF4-FFF2-40B4-BE49-F238E27FC236}">
                    <a16:creationId xmlns:a16="http://schemas.microsoft.com/office/drawing/2014/main" id="{FF944BC1-4BA9-0B68-9149-460B056DF9F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69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36" name="AutoShape 88">
                <a:extLst>
                  <a:ext uri="{FF2B5EF4-FFF2-40B4-BE49-F238E27FC236}">
                    <a16:creationId xmlns:a16="http://schemas.microsoft.com/office/drawing/2014/main" id="{3B9FB3FE-738D-572B-B74D-D822B215805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403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37" name="AutoShape 89">
                <a:extLst>
                  <a:ext uri="{FF2B5EF4-FFF2-40B4-BE49-F238E27FC236}">
                    <a16:creationId xmlns:a16="http://schemas.microsoft.com/office/drawing/2014/main" id="{5CCB2E31-E164-212B-61F8-2B76F8310A3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0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38" name="AutoShape 90">
                <a:extLst>
                  <a:ext uri="{FF2B5EF4-FFF2-40B4-BE49-F238E27FC236}">
                    <a16:creationId xmlns:a16="http://schemas.microsoft.com/office/drawing/2014/main" id="{6951B487-C8EA-EAF8-6663-27558C81E70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3771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39" name="AutoShape 91">
                <a:extLst>
                  <a:ext uri="{FF2B5EF4-FFF2-40B4-BE49-F238E27FC236}">
                    <a16:creationId xmlns:a16="http://schemas.microsoft.com/office/drawing/2014/main" id="{7DF4E7AF-B69E-6EB8-348E-A5D2BB62533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37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40" name="AutoShape 92">
                <a:extLst>
                  <a:ext uri="{FF2B5EF4-FFF2-40B4-BE49-F238E27FC236}">
                    <a16:creationId xmlns:a16="http://schemas.microsoft.com/office/drawing/2014/main" id="{8FB46189-3473-BD71-AD4A-ABF754CF920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3505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41" name="AutoShape 93">
                <a:extLst>
                  <a:ext uri="{FF2B5EF4-FFF2-40B4-BE49-F238E27FC236}">
                    <a16:creationId xmlns:a16="http://schemas.microsoft.com/office/drawing/2014/main" id="{B22C2C09-A8E9-F780-AE9D-92B1255C59D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7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42" name="AutoShape 94">
                <a:extLst>
                  <a:ext uri="{FF2B5EF4-FFF2-40B4-BE49-F238E27FC236}">
                    <a16:creationId xmlns:a16="http://schemas.microsoft.com/office/drawing/2014/main" id="{DB20AB6B-5ED0-076F-EACC-52AC21AE7F8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323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43" name="AutoShape 95">
                <a:extLst>
                  <a:ext uri="{FF2B5EF4-FFF2-40B4-BE49-F238E27FC236}">
                    <a16:creationId xmlns:a16="http://schemas.microsoft.com/office/drawing/2014/main" id="{C1849112-BF31-5751-2D78-371ADC1021B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06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44" name="AutoShape 96">
                <a:extLst>
                  <a:ext uri="{FF2B5EF4-FFF2-40B4-BE49-F238E27FC236}">
                    <a16:creationId xmlns:a16="http://schemas.microsoft.com/office/drawing/2014/main" id="{2D3F0832-FF77-0506-B843-4987DCBD2F5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97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45" name="AutoShape 97">
                <a:extLst>
                  <a:ext uri="{FF2B5EF4-FFF2-40B4-BE49-F238E27FC236}">
                    <a16:creationId xmlns:a16="http://schemas.microsoft.com/office/drawing/2014/main" id="{FCB53720-B602-630D-9EEB-62415039E26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46" name="AutoShape 98">
                <a:extLst>
                  <a:ext uri="{FF2B5EF4-FFF2-40B4-BE49-F238E27FC236}">
                    <a16:creationId xmlns:a16="http://schemas.microsoft.com/office/drawing/2014/main" id="{B307B525-EEDD-A169-2236-1F240F58928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70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47" name="AutoShape 99">
                <a:extLst>
                  <a:ext uri="{FF2B5EF4-FFF2-40B4-BE49-F238E27FC236}">
                    <a16:creationId xmlns:a16="http://schemas.microsoft.com/office/drawing/2014/main" id="{B939B164-F6D3-4C3C-2098-136F2B890BB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7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48" name="AutoShape 100">
                <a:extLst>
                  <a:ext uri="{FF2B5EF4-FFF2-40B4-BE49-F238E27FC236}">
                    <a16:creationId xmlns:a16="http://schemas.microsoft.com/office/drawing/2014/main" id="{E1033ED8-9126-C450-8B91-B40255DE81D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441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49" name="AutoShape 101">
                <a:extLst>
                  <a:ext uri="{FF2B5EF4-FFF2-40B4-BE49-F238E27FC236}">
                    <a16:creationId xmlns:a16="http://schemas.microsoft.com/office/drawing/2014/main" id="{E175214D-39AC-CFF7-9CE0-30F311543D2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0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50" name="AutoShape 102">
                <a:extLst>
                  <a:ext uri="{FF2B5EF4-FFF2-40B4-BE49-F238E27FC236}">
                    <a16:creationId xmlns:a16="http://schemas.microsoft.com/office/drawing/2014/main" id="{2B6515D2-BA01-9923-5010-57141CCEF56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17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51" name="AutoShape 103">
                <a:extLst>
                  <a:ext uri="{FF2B5EF4-FFF2-40B4-BE49-F238E27FC236}">
                    <a16:creationId xmlns:a16="http://schemas.microsoft.com/office/drawing/2014/main" id="{A34DAE48-EBB2-3932-3DE7-62FBF844E4E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52" name="AutoShape 104">
                <a:extLst>
                  <a:ext uri="{FF2B5EF4-FFF2-40B4-BE49-F238E27FC236}">
                    <a16:creationId xmlns:a16="http://schemas.microsoft.com/office/drawing/2014/main" id="{EEBD3B54-3D56-1DE6-E3B2-39A81E77D70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190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53" name="AutoShape 105">
                <a:extLst>
                  <a:ext uri="{FF2B5EF4-FFF2-40B4-BE49-F238E27FC236}">
                    <a16:creationId xmlns:a16="http://schemas.microsoft.com/office/drawing/2014/main" id="{76E06566-7C3F-AB00-13A0-21905EAA9E4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7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54" name="AutoShape 106">
                <a:extLst>
                  <a:ext uri="{FF2B5EF4-FFF2-40B4-BE49-F238E27FC236}">
                    <a16:creationId xmlns:a16="http://schemas.microsoft.com/office/drawing/2014/main" id="{38A430E6-4ED3-26D5-506D-5144C8E1C60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1643" y="4083"/>
                <a:ext cx="274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55" name="AutoShape 107">
                <a:extLst>
                  <a:ext uri="{FF2B5EF4-FFF2-40B4-BE49-F238E27FC236}">
                    <a16:creationId xmlns:a16="http://schemas.microsoft.com/office/drawing/2014/main" id="{310CB645-BEC5-D8A9-7211-7B1F36F6419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09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56" name="AutoShape 108">
                <a:extLst>
                  <a:ext uri="{FF2B5EF4-FFF2-40B4-BE49-F238E27FC236}">
                    <a16:creationId xmlns:a16="http://schemas.microsoft.com/office/drawing/2014/main" id="{071AACF4-B97A-9839-7EED-BBBB8E13C3E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1376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57" name="AutoShape 109">
                <a:extLst>
                  <a:ext uri="{FF2B5EF4-FFF2-40B4-BE49-F238E27FC236}">
                    <a16:creationId xmlns:a16="http://schemas.microsoft.com/office/drawing/2014/main" id="{ABD7175B-B90A-69B9-B379-434313980D8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43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58" name="AutoShape 110">
                <a:extLst>
                  <a:ext uri="{FF2B5EF4-FFF2-40B4-BE49-F238E27FC236}">
                    <a16:creationId xmlns:a16="http://schemas.microsoft.com/office/drawing/2014/main" id="{B660C9E7-3C18-FE4B-9A7C-215587850C9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1109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59" name="AutoShape 111">
                <a:extLst>
                  <a:ext uri="{FF2B5EF4-FFF2-40B4-BE49-F238E27FC236}">
                    <a16:creationId xmlns:a16="http://schemas.microsoft.com/office/drawing/2014/main" id="{A012C281-5FE6-37A3-933D-F752CC3A0E4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7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60" name="AutoShape 112">
                <a:extLst>
                  <a:ext uri="{FF2B5EF4-FFF2-40B4-BE49-F238E27FC236}">
                    <a16:creationId xmlns:a16="http://schemas.microsoft.com/office/drawing/2014/main" id="{1F8CCBFE-B12F-B2B9-AEF7-7952B8BAD64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84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61" name="AutoShape 113">
                <a:extLst>
                  <a:ext uri="{FF2B5EF4-FFF2-40B4-BE49-F238E27FC236}">
                    <a16:creationId xmlns:a16="http://schemas.microsoft.com/office/drawing/2014/main" id="{FF58489A-6D15-EBAA-4B86-31923BA31D5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11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62" name="AutoShape 114">
                <a:extLst>
                  <a:ext uri="{FF2B5EF4-FFF2-40B4-BE49-F238E27FC236}">
                    <a16:creationId xmlns:a16="http://schemas.microsoft.com/office/drawing/2014/main" id="{C1D09471-3FA2-A303-9181-AE5EF71B041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57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63" name="AutoShape 115">
                <a:extLst>
                  <a:ext uri="{FF2B5EF4-FFF2-40B4-BE49-F238E27FC236}">
                    <a16:creationId xmlns:a16="http://schemas.microsoft.com/office/drawing/2014/main" id="{2F90BF58-2374-3739-4F5E-3DFABED2261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64" name="AutoShape 116">
                <a:extLst>
                  <a:ext uri="{FF2B5EF4-FFF2-40B4-BE49-F238E27FC236}">
                    <a16:creationId xmlns:a16="http://schemas.microsoft.com/office/drawing/2014/main" id="{297B2B76-B601-25AC-421F-4A29CB1F69F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99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65" name="AutoShape 117">
                <a:extLst>
                  <a:ext uri="{FF2B5EF4-FFF2-40B4-BE49-F238E27FC236}">
                    <a16:creationId xmlns:a16="http://schemas.microsoft.com/office/drawing/2014/main" id="{AFFB3B30-DC5D-0565-119B-06B683311D7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66" name="AutoShape 118">
                <a:extLst>
                  <a:ext uri="{FF2B5EF4-FFF2-40B4-BE49-F238E27FC236}">
                    <a16:creationId xmlns:a16="http://schemas.microsoft.com/office/drawing/2014/main" id="{CDECF4FA-14BC-82D1-449D-D3DDD6DCB6B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3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</p:grpSp>
        <p:grpSp>
          <p:nvGrpSpPr>
            <p:cNvPr id="2201" name="Group 153">
              <a:extLst>
                <a:ext uri="{FF2B5EF4-FFF2-40B4-BE49-F238E27FC236}">
                  <a16:creationId xmlns:a16="http://schemas.microsoft.com/office/drawing/2014/main" id="{4DEE1749-07A0-8127-93B1-C6EFEC0F21F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-19" y="4"/>
              <a:ext cx="276" cy="4304"/>
              <a:chOff x="-19" y="4"/>
              <a:chExt cx="276" cy="4304"/>
            </a:xfrm>
          </p:grpSpPr>
          <p:sp>
            <p:nvSpPr>
              <p:cNvPr id="2168" name="Rectangle 120">
                <a:extLst>
                  <a:ext uri="{FF2B5EF4-FFF2-40B4-BE49-F238E27FC236}">
                    <a16:creationId xmlns:a16="http://schemas.microsoft.com/office/drawing/2014/main" id="{737F54D8-C5CC-66A8-C15B-B98CD6AE7C4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" y="4032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69" name="AutoShape 121">
                <a:extLst>
                  <a:ext uri="{FF2B5EF4-FFF2-40B4-BE49-F238E27FC236}">
                    <a16:creationId xmlns:a16="http://schemas.microsoft.com/office/drawing/2014/main" id="{E1E3314E-636D-09B1-D451-8E653A6981E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40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70" name="AutoShape 122">
                <a:extLst>
                  <a:ext uri="{FF2B5EF4-FFF2-40B4-BE49-F238E27FC236}">
                    <a16:creationId xmlns:a16="http://schemas.microsoft.com/office/drawing/2014/main" id="{02FF0F22-32F1-F9B4-C2DF-234F56D03CA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38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71" name="AutoShape 123">
                <a:extLst>
                  <a:ext uri="{FF2B5EF4-FFF2-40B4-BE49-F238E27FC236}">
                    <a16:creationId xmlns:a16="http://schemas.microsoft.com/office/drawing/2014/main" id="{31E2FBD0-4883-22D2-53AD-9DEF65B1B44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374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72" name="AutoShape 124">
                <a:extLst>
                  <a:ext uri="{FF2B5EF4-FFF2-40B4-BE49-F238E27FC236}">
                    <a16:creationId xmlns:a16="http://schemas.microsoft.com/office/drawing/2014/main" id="{CAD4DEBF-6F8C-8D6E-EE05-BAAE5885214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36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73" name="AutoShape 125">
                <a:extLst>
                  <a:ext uri="{FF2B5EF4-FFF2-40B4-BE49-F238E27FC236}">
                    <a16:creationId xmlns:a16="http://schemas.microsoft.com/office/drawing/2014/main" id="{34E0C7CE-41A9-86FD-106A-B301E7CD2CD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34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74" name="AutoShape 126">
                <a:extLst>
                  <a:ext uri="{FF2B5EF4-FFF2-40B4-BE49-F238E27FC236}">
                    <a16:creationId xmlns:a16="http://schemas.microsoft.com/office/drawing/2014/main" id="{46C970B8-A793-AB5E-EB32-D6535A0CF5D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33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ot="10800000" vert="eaVert" wrap="none" lIns="92075" tIns="46037" rIns="92075" bIns="46037" anchor="ctr"/>
              <a:lstStyle/>
              <a:p>
                <a:pPr algn="ctr"/>
                <a:r>
                  <a:rPr lang="en-US" altLang="fr-FR" sz="2400"/>
                  <a:t> </a:t>
                </a:r>
              </a:p>
            </p:txBody>
          </p:sp>
          <p:sp>
            <p:nvSpPr>
              <p:cNvPr id="2175" name="AutoShape 127">
                <a:extLst>
                  <a:ext uri="{FF2B5EF4-FFF2-40B4-BE49-F238E27FC236}">
                    <a16:creationId xmlns:a16="http://schemas.microsoft.com/office/drawing/2014/main" id="{5146F3C4-556B-AC1C-71EF-F069375F209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32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76" name="AutoShape 128">
                <a:extLst>
                  <a:ext uri="{FF2B5EF4-FFF2-40B4-BE49-F238E27FC236}">
                    <a16:creationId xmlns:a16="http://schemas.microsoft.com/office/drawing/2014/main" id="{3E9BFD56-FC6E-BFF7-F037-A6754A6E339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30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77" name="AutoShape 129">
                <a:extLst>
                  <a:ext uri="{FF2B5EF4-FFF2-40B4-BE49-F238E27FC236}">
                    <a16:creationId xmlns:a16="http://schemas.microsoft.com/office/drawing/2014/main" id="{BAD933A7-2064-C64D-753C-8AD9B098411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9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78" name="AutoShape 130">
                <a:extLst>
                  <a:ext uri="{FF2B5EF4-FFF2-40B4-BE49-F238E27FC236}">
                    <a16:creationId xmlns:a16="http://schemas.microsoft.com/office/drawing/2014/main" id="{937E65C4-2E23-78AD-4D0A-BC3B48EF001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28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79" name="AutoShape 131">
                <a:extLst>
                  <a:ext uri="{FF2B5EF4-FFF2-40B4-BE49-F238E27FC236}">
                    <a16:creationId xmlns:a16="http://schemas.microsoft.com/office/drawing/2014/main" id="{8994CEE7-E4EC-63A4-059C-FD54BABEBB8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6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80" name="AutoShape 132">
                <a:extLst>
                  <a:ext uri="{FF2B5EF4-FFF2-40B4-BE49-F238E27FC236}">
                    <a16:creationId xmlns:a16="http://schemas.microsoft.com/office/drawing/2014/main" id="{A2583493-E8D7-B864-FB03-3E313593526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25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81" name="AutoShape 133">
                <a:extLst>
                  <a:ext uri="{FF2B5EF4-FFF2-40B4-BE49-F238E27FC236}">
                    <a16:creationId xmlns:a16="http://schemas.microsoft.com/office/drawing/2014/main" id="{F62CAE22-04BC-906B-6922-C58CFB65941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4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82" name="AutoShape 134">
                <a:extLst>
                  <a:ext uri="{FF2B5EF4-FFF2-40B4-BE49-F238E27FC236}">
                    <a16:creationId xmlns:a16="http://schemas.microsoft.com/office/drawing/2014/main" id="{0852C33A-B01D-0F32-5777-CBFE913C611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22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83" name="AutoShape 135">
                <a:extLst>
                  <a:ext uri="{FF2B5EF4-FFF2-40B4-BE49-F238E27FC236}">
                    <a16:creationId xmlns:a16="http://schemas.microsoft.com/office/drawing/2014/main" id="{18795649-1D5A-67E0-5858-130BFDD4499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1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84" name="AutoShape 136">
                <a:extLst>
                  <a:ext uri="{FF2B5EF4-FFF2-40B4-BE49-F238E27FC236}">
                    <a16:creationId xmlns:a16="http://schemas.microsoft.com/office/drawing/2014/main" id="{2F95B04F-F434-0E0C-B4CB-D5C1D44169E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20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85" name="AutoShape 137">
                <a:extLst>
                  <a:ext uri="{FF2B5EF4-FFF2-40B4-BE49-F238E27FC236}">
                    <a16:creationId xmlns:a16="http://schemas.microsoft.com/office/drawing/2014/main" id="{A5F8C3C9-4556-D010-4AC8-DD1FD5941BB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88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86" name="AutoShape 138">
                <a:extLst>
                  <a:ext uri="{FF2B5EF4-FFF2-40B4-BE49-F238E27FC236}">
                    <a16:creationId xmlns:a16="http://schemas.microsoft.com/office/drawing/2014/main" id="{22242DCB-98C3-E6A5-9A66-73C333F494D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17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87" name="AutoShape 139">
                <a:extLst>
                  <a:ext uri="{FF2B5EF4-FFF2-40B4-BE49-F238E27FC236}">
                    <a16:creationId xmlns:a16="http://schemas.microsoft.com/office/drawing/2014/main" id="{616ABD48-F3F3-9868-61DF-F12A768A03D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6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88" name="AutoShape 140">
                <a:extLst>
                  <a:ext uri="{FF2B5EF4-FFF2-40B4-BE49-F238E27FC236}">
                    <a16:creationId xmlns:a16="http://schemas.microsoft.com/office/drawing/2014/main" id="{4CEFA972-7A55-0DEF-20A5-AE5334B6BF3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148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89" name="AutoShape 141">
                <a:extLst>
                  <a:ext uri="{FF2B5EF4-FFF2-40B4-BE49-F238E27FC236}">
                    <a16:creationId xmlns:a16="http://schemas.microsoft.com/office/drawing/2014/main" id="{F409D840-83FF-16F7-7351-D28EB8B9F15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35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90" name="AutoShape 142">
                <a:extLst>
                  <a:ext uri="{FF2B5EF4-FFF2-40B4-BE49-F238E27FC236}">
                    <a16:creationId xmlns:a16="http://schemas.microsoft.com/office/drawing/2014/main" id="{85294302-7426-21BD-6242-5253A72760D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12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91" name="AutoShape 143">
                <a:extLst>
                  <a:ext uri="{FF2B5EF4-FFF2-40B4-BE49-F238E27FC236}">
                    <a16:creationId xmlns:a16="http://schemas.microsoft.com/office/drawing/2014/main" id="{6BA8E757-2D84-43B4-3A1E-3AD17B28760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085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92" name="AutoShape 144">
                <a:extLst>
                  <a:ext uri="{FF2B5EF4-FFF2-40B4-BE49-F238E27FC236}">
                    <a16:creationId xmlns:a16="http://schemas.microsoft.com/office/drawing/2014/main" id="{30441AAE-363C-34C7-2005-EAF1E229E3F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9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93" name="AutoShape 145">
                <a:extLst>
                  <a:ext uri="{FF2B5EF4-FFF2-40B4-BE49-F238E27FC236}">
                    <a16:creationId xmlns:a16="http://schemas.microsoft.com/office/drawing/2014/main" id="{6C067327-DC08-185B-44D2-F618EED4F36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81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94" name="AutoShape 146">
                <a:extLst>
                  <a:ext uri="{FF2B5EF4-FFF2-40B4-BE49-F238E27FC236}">
                    <a16:creationId xmlns:a16="http://schemas.microsoft.com/office/drawing/2014/main" id="{60B8E6D4-3702-DB4F-F3DE-03C393DAAC5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68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95" name="AutoShape 147">
                <a:extLst>
                  <a:ext uri="{FF2B5EF4-FFF2-40B4-BE49-F238E27FC236}">
                    <a16:creationId xmlns:a16="http://schemas.microsoft.com/office/drawing/2014/main" id="{1AE8210D-999C-02F8-C535-22D0E08A34C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5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96" name="AutoShape 148">
                <a:extLst>
                  <a:ext uri="{FF2B5EF4-FFF2-40B4-BE49-F238E27FC236}">
                    <a16:creationId xmlns:a16="http://schemas.microsoft.com/office/drawing/2014/main" id="{F50B8FB4-065B-7C09-1259-C97B9F33895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42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97" name="AutoShape 149">
                <a:extLst>
                  <a:ext uri="{FF2B5EF4-FFF2-40B4-BE49-F238E27FC236}">
                    <a16:creationId xmlns:a16="http://schemas.microsoft.com/office/drawing/2014/main" id="{5FBDC081-4E38-5988-F4F5-1E4264A5C44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86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98" name="Rectangle 150">
                <a:extLst>
                  <a:ext uri="{FF2B5EF4-FFF2-40B4-BE49-F238E27FC236}">
                    <a16:creationId xmlns:a16="http://schemas.microsoft.com/office/drawing/2014/main" id="{2234B7A5-F695-036E-BC0C-7554B73E654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" y="4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99" name="AutoShape 151">
                <a:extLst>
                  <a:ext uri="{FF2B5EF4-FFF2-40B4-BE49-F238E27FC236}">
                    <a16:creationId xmlns:a16="http://schemas.microsoft.com/office/drawing/2014/main" id="{E2FF6D73-0F44-9124-36B0-C8E812B3672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14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200" name="AutoShape 152">
                <a:extLst>
                  <a:ext uri="{FF2B5EF4-FFF2-40B4-BE49-F238E27FC236}">
                    <a16:creationId xmlns:a16="http://schemas.microsoft.com/office/drawing/2014/main" id="{638BD2F2-1551-0F18-E7A9-07581A8ED01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</p:grpSp>
      </p:grpSp>
      <p:sp>
        <p:nvSpPr>
          <p:cNvPr id="2203" name="Rectangle 155">
            <a:extLst>
              <a:ext uri="{FF2B5EF4-FFF2-40B4-BE49-F238E27FC236}">
                <a16:creationId xmlns:a16="http://schemas.microsoft.com/office/drawing/2014/main" id="{7CA09915-C60D-BCFD-3D33-1DE6E2AD54C5}"/>
              </a:ext>
            </a:extLst>
          </p:cNvPr>
          <p:cNvSpPr>
            <a:spLocks noGrp="1" noChangeArrowheads="1"/>
          </p:cNvSpPr>
          <p:nvPr>
            <p:ph type="ctrTitle" sz="quarter"/>
          </p:nvPr>
        </p:nvSpPr>
        <p:spPr>
          <a:xfrm>
            <a:off x="914400" y="2286000"/>
            <a:ext cx="103632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fr-FR" altLang="fr-FR" noProof="0"/>
              <a:t>Modifiez le style du titre</a:t>
            </a:r>
            <a:endParaRPr lang="en-US" altLang="fr-FR" noProof="0"/>
          </a:p>
        </p:txBody>
      </p:sp>
      <p:sp>
        <p:nvSpPr>
          <p:cNvPr id="2204" name="Rectangle 156">
            <a:extLst>
              <a:ext uri="{FF2B5EF4-FFF2-40B4-BE49-F238E27FC236}">
                <a16:creationId xmlns:a16="http://schemas.microsoft.com/office/drawing/2014/main" id="{D0D5FAFE-11E1-25FF-2D0D-B48AE5CD4226}"/>
              </a:ext>
            </a:extLst>
          </p:cNvPr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fr-FR" altLang="fr-FR" noProof="0"/>
              <a:t>Modifiez le style des sous-titres du masque</a:t>
            </a:r>
            <a:endParaRPr lang="en-US" altLang="fr-FR" noProof="0"/>
          </a:p>
        </p:txBody>
      </p:sp>
      <p:sp>
        <p:nvSpPr>
          <p:cNvPr id="2205" name="Rectangle 157">
            <a:extLst>
              <a:ext uri="{FF2B5EF4-FFF2-40B4-BE49-F238E27FC236}">
                <a16:creationId xmlns:a16="http://schemas.microsoft.com/office/drawing/2014/main" id="{767D4A4A-EB9F-E112-D527-E9086A184BB2}"/>
              </a:ext>
            </a:extLst>
          </p:cNvPr>
          <p:cNvSpPr>
            <a:spLocks noGrp="1" noChangeArrowheads="1"/>
          </p:cNvSpPr>
          <p:nvPr>
            <p:ph type="dt" sz="quarter" idx="2"/>
          </p:nvPr>
        </p:nvSpPr>
        <p:spPr>
          <a:xfrm>
            <a:off x="914400" y="6019800"/>
            <a:ext cx="2540000" cy="304800"/>
          </a:xfrm>
        </p:spPr>
        <p:txBody>
          <a:bodyPr/>
          <a:lstStyle>
            <a:lvl1pPr>
              <a:defRPr/>
            </a:lvl1pPr>
          </a:lstStyle>
          <a:p>
            <a:fld id="{E98A75F0-9354-4635-BE1E-3B70C31D2CD2}" type="datetimeFigureOut">
              <a:rPr lang="fr-FR" smtClean="0"/>
              <a:t>01/05/2024</a:t>
            </a:fld>
            <a:endParaRPr lang="fr-FR"/>
          </a:p>
        </p:txBody>
      </p:sp>
      <p:sp>
        <p:nvSpPr>
          <p:cNvPr id="2206" name="Rectangle 158">
            <a:extLst>
              <a:ext uri="{FF2B5EF4-FFF2-40B4-BE49-F238E27FC236}">
                <a16:creationId xmlns:a16="http://schemas.microsoft.com/office/drawing/2014/main" id="{3034F561-1BCC-A4A2-B2FC-170FE7E7062A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>
          <a:xfrm>
            <a:off x="4165600" y="6019800"/>
            <a:ext cx="3860800" cy="30480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2207" name="Rectangle 159">
            <a:extLst>
              <a:ext uri="{FF2B5EF4-FFF2-40B4-BE49-F238E27FC236}">
                <a16:creationId xmlns:a16="http://schemas.microsoft.com/office/drawing/2014/main" id="{3D3A96D4-82FE-CC92-3E10-2FE30F6F7F67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>
          <a:xfrm>
            <a:off x="8737600" y="6019800"/>
            <a:ext cx="2540000" cy="304800"/>
          </a:xfrm>
        </p:spPr>
        <p:txBody>
          <a:bodyPr/>
          <a:lstStyle>
            <a:lvl1pPr>
              <a:defRPr/>
            </a:lvl1pPr>
          </a:lstStyle>
          <a:p>
            <a:fld id="{865E3D13-653F-4A50-A71D-BE778DE5AE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48561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FA9CCD-3B21-B10B-3432-D725C13B21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4FA31E3-86AC-83D0-62AF-A7F7344B16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78ADD84-3175-E15D-B063-873DEEAE08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98A75F0-9354-4635-BE1E-3B70C31D2CD2}" type="datetimeFigureOut">
              <a:rPr lang="fr-FR" smtClean="0"/>
              <a:t>01/05/2024</a:t>
            </a:fld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122047F6-0F84-9303-9969-2F68A91CD15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65E3D13-653F-4A50-A71D-BE778DE5AEAD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971A998-6AA8-9543-7148-5D731EA786B4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67578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916496-44FA-CCF0-F8A4-EDC2134AF6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5DE5F02-8F5A-9A89-D83D-E963EBC5B1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C3063AE-4E6D-FB65-A2F3-9259733FB0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98A75F0-9354-4635-BE1E-3B70C31D2CD2}" type="datetimeFigureOut">
              <a:rPr lang="fr-FR" smtClean="0"/>
              <a:t>01/05/2024</a:t>
            </a:fld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6EA615C-040D-3C8B-E845-2106ED74EEA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65E3D13-653F-4A50-A71D-BE778DE5AEAD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3E65175-054E-C7E4-D2C2-109888368D91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74779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12D864-EFA1-40E7-F515-BD2BAF9DE1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4749C11-A7B2-D463-5866-BD1DCC11810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D13B1E3-7A8D-C4FD-5266-A204E574B5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7600" y="1981200"/>
            <a:ext cx="5080000" cy="4114800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8EC173E-3B90-7FF9-D363-6BE02603CD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98A75F0-9354-4635-BE1E-3B70C31D2CD2}" type="datetimeFigureOut">
              <a:rPr lang="fr-FR" smtClean="0"/>
              <a:t>01/05/2024</a:t>
            </a:fld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A16B4F8-F233-276A-6EAB-5AAD2C12B09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65E3D13-653F-4A50-A71D-BE778DE5AEAD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id="{6F8F865D-ECB5-E8F8-654E-BFD29444DAAE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53603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2B5F44-0F1B-DD16-7C37-E00B164979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03713F7-7888-C5E0-978F-1870924589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EE0C440-D8C0-90A8-3F65-EDA5A402287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6E51EF59-6194-D819-9A06-DCEACC2A752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EF89EAB6-48B7-C8B6-F982-AAB3BFA78C6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D6E2B933-14BC-547F-4AD1-60A0AAE420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98A75F0-9354-4635-BE1E-3B70C31D2CD2}" type="datetimeFigureOut">
              <a:rPr lang="fr-FR" smtClean="0"/>
              <a:t>01/05/2024</a:t>
            </a:fld>
            <a:endParaRPr lang="fr-FR"/>
          </a:p>
        </p:txBody>
      </p:sp>
      <p:sp>
        <p:nvSpPr>
          <p:cNvPr id="8" name="Espace réservé du numéro de diapositive 7">
            <a:extLst>
              <a:ext uri="{FF2B5EF4-FFF2-40B4-BE49-F238E27FC236}">
                <a16:creationId xmlns:a16="http://schemas.microsoft.com/office/drawing/2014/main" id="{182A1111-9ECA-A89D-73BD-B6733A90672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65E3D13-653F-4A50-A71D-BE778DE5AEAD}" type="slidenum">
              <a:rPr lang="fr-FR" smtClean="0"/>
              <a:t>‹N°›</a:t>
            </a:fld>
            <a:endParaRPr lang="fr-FR"/>
          </a:p>
        </p:txBody>
      </p:sp>
      <p:sp>
        <p:nvSpPr>
          <p:cNvPr id="9" name="Espace réservé du pied de page 8">
            <a:extLst>
              <a:ext uri="{FF2B5EF4-FFF2-40B4-BE49-F238E27FC236}">
                <a16:creationId xmlns:a16="http://schemas.microsoft.com/office/drawing/2014/main" id="{97AB54E2-110B-7BC8-2FA2-62369B4B9A8D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24605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BE4E4E-CF4B-0EA7-E3E7-873B46135D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C14AA355-99E2-D663-9B16-02440CA3CE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98A75F0-9354-4635-BE1E-3B70C31D2CD2}" type="datetimeFigureOut">
              <a:rPr lang="fr-FR" smtClean="0"/>
              <a:t>01/05/2024</a:t>
            </a:fld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DA9CFFC-5D77-BB62-39F1-277AC1F3579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65E3D13-653F-4A50-A71D-BE778DE5AEAD}" type="slidenum">
              <a:rPr lang="fr-FR" smtClean="0"/>
              <a:t>‹N°›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50BF4B6-7128-0AE7-4FC3-B37DBE09FFA5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8053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B8F29815-5922-3D7F-114D-E9DDCF1159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98A75F0-9354-4635-BE1E-3B70C31D2CD2}" type="datetimeFigureOut">
              <a:rPr lang="fr-FR" smtClean="0"/>
              <a:t>01/05/2024</a:t>
            </a:fld>
            <a:endParaRPr lang="fr-FR"/>
          </a:p>
        </p:txBody>
      </p:sp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6DBCF55F-8912-01C1-EE17-96EB8C6A5C6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65E3D13-653F-4A50-A71D-BE778DE5AEAD}" type="slidenum">
              <a:rPr lang="fr-FR" smtClean="0"/>
              <a:t>‹N°›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584A5DF5-6025-6B6B-5476-5EB82598FF6B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95344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3A42E7-8453-D0C9-470B-8A9FF7113D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3C0B4F6-264F-739E-A4FF-275BCD9C00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EC0DDBA-A42E-279A-087F-A56AC12EC1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BC4381E-C127-1626-ED7B-F63C13EF30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98A75F0-9354-4635-BE1E-3B70C31D2CD2}" type="datetimeFigureOut">
              <a:rPr lang="fr-FR" smtClean="0"/>
              <a:t>01/05/2024</a:t>
            </a:fld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DF67816-FDCB-96BD-8EA4-95A511FC3E7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65E3D13-653F-4A50-A71D-BE778DE5AEAD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id="{64F6A1E9-5881-6509-0982-9B96195DDAEB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17398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E5592F-26FA-1C34-D0F4-E0468D359F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F69FF3B7-ACB2-1BBA-939C-9E4372FCB87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728DBD4-D612-C3CD-02AD-EEA4BE0F2A0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5395DCD-823A-24F3-6967-AD25FEC3DB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98A75F0-9354-4635-BE1E-3B70C31D2CD2}" type="datetimeFigureOut">
              <a:rPr lang="fr-FR" smtClean="0"/>
              <a:t>01/05/2024</a:t>
            </a:fld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C182B38-EBB4-8A52-75FE-2B9167458B4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65E3D13-653F-4A50-A71D-BE778DE5AEAD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id="{C03B7618-EBA8-AFA2-60B9-B3655C4E7EF6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14175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C3B877-4DB1-3EF1-4F57-4ADD0A501B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75260C7-3027-1D43-6FD2-EDE49B5FBB2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BFD4D01-E2B6-341F-EB05-84A7920532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98A75F0-9354-4635-BE1E-3B70C31D2CD2}" type="datetimeFigureOut">
              <a:rPr lang="fr-FR" smtClean="0"/>
              <a:t>01/05/2024</a:t>
            </a:fld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C7084866-35E8-5E65-C220-E2F8FE06A2B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65E3D13-653F-4A50-A71D-BE778DE5AEAD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A26CDF8-320B-10FF-7059-7883D3F9053F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15283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4F317858-BDF7-A1E4-55EC-27B32DF0CE3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686800" y="609600"/>
            <a:ext cx="2590800" cy="5486400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226FDE5-C79D-77A7-C7BA-88D0A2ECB3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914400" y="609600"/>
            <a:ext cx="7569200" cy="5486400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7217139-DEBD-B969-1D29-D1073F2249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98A75F0-9354-4635-BE1E-3B70C31D2CD2}" type="datetimeFigureOut">
              <a:rPr lang="fr-FR" smtClean="0"/>
              <a:t>01/05/2024</a:t>
            </a:fld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F09B30F2-3361-2A20-7435-FA706540252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65E3D13-653F-4A50-A71D-BE778DE5AEAD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247ACE4-EFC1-B9DC-715A-233A999D2E5F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43306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78" name="Group 154">
            <a:extLst>
              <a:ext uri="{FF2B5EF4-FFF2-40B4-BE49-F238E27FC236}">
                <a16:creationId xmlns:a16="http://schemas.microsoft.com/office/drawing/2014/main" id="{7904503A-C99A-3E88-4CD5-3DBA8F17C331}"/>
              </a:ext>
            </a:extLst>
          </p:cNvPr>
          <p:cNvGrpSpPr>
            <a:grpSpLocks/>
          </p:cNvGrpSpPr>
          <p:nvPr/>
        </p:nvGrpSpPr>
        <p:grpSpPr bwMode="auto">
          <a:xfrm>
            <a:off x="-40217" y="6350"/>
            <a:ext cx="12259735" cy="6834188"/>
            <a:chOff x="-19" y="4"/>
            <a:chExt cx="5792" cy="4305"/>
          </a:xfrm>
        </p:grpSpPr>
        <p:grpSp>
          <p:nvGrpSpPr>
            <p:cNvPr id="1067" name="Group 43">
              <a:extLst>
                <a:ext uri="{FF2B5EF4-FFF2-40B4-BE49-F238E27FC236}">
                  <a16:creationId xmlns:a16="http://schemas.microsoft.com/office/drawing/2014/main" id="{48A70487-B15D-68CC-806D-236D55A93C5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7" y="4"/>
              <a:ext cx="5603" cy="232"/>
              <a:chOff x="57" y="4"/>
              <a:chExt cx="5603" cy="232"/>
            </a:xfrm>
          </p:grpSpPr>
          <p:sp>
            <p:nvSpPr>
              <p:cNvPr id="1026" name="AutoShape 2">
                <a:extLst>
                  <a:ext uri="{FF2B5EF4-FFF2-40B4-BE49-F238E27FC236}">
                    <a16:creationId xmlns:a16="http://schemas.microsoft.com/office/drawing/2014/main" id="{C4B42A1D-E36C-D58C-69AB-73357310073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7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27" name="AutoShape 3">
                <a:extLst>
                  <a:ext uri="{FF2B5EF4-FFF2-40B4-BE49-F238E27FC236}">
                    <a16:creationId xmlns:a16="http://schemas.microsoft.com/office/drawing/2014/main" id="{5975D272-CFA3-50E1-4360-320FA275CA2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19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28" name="AutoShape 4">
                <a:extLst>
                  <a:ext uri="{FF2B5EF4-FFF2-40B4-BE49-F238E27FC236}">
                    <a16:creationId xmlns:a16="http://schemas.microsoft.com/office/drawing/2014/main" id="{1F59B71B-8A15-AA96-9D8B-384CF77C6B5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32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29" name="AutoShape 5">
                <a:extLst>
                  <a:ext uri="{FF2B5EF4-FFF2-40B4-BE49-F238E27FC236}">
                    <a16:creationId xmlns:a16="http://schemas.microsoft.com/office/drawing/2014/main" id="{034A69C4-58D3-2191-30A4-1CCCE838BFE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6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30" name="AutoShape 6">
                <a:extLst>
                  <a:ext uri="{FF2B5EF4-FFF2-40B4-BE49-F238E27FC236}">
                    <a16:creationId xmlns:a16="http://schemas.microsoft.com/office/drawing/2014/main" id="{21D14EF4-4430-FA45-7FE5-13096D828E1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93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31" name="AutoShape 7">
                <a:extLst>
                  <a:ext uri="{FF2B5EF4-FFF2-40B4-BE49-F238E27FC236}">
                    <a16:creationId xmlns:a16="http://schemas.microsoft.com/office/drawing/2014/main" id="{E4621A3E-A0A0-8C27-A291-0BD0F78EFA8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726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32" name="AutoShape 8">
                <a:extLst>
                  <a:ext uri="{FF2B5EF4-FFF2-40B4-BE49-F238E27FC236}">
                    <a16:creationId xmlns:a16="http://schemas.microsoft.com/office/drawing/2014/main" id="{DE55EC9D-D757-1054-5890-2CC8186D648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860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33" name="AutoShape 9">
                <a:extLst>
                  <a:ext uri="{FF2B5EF4-FFF2-40B4-BE49-F238E27FC236}">
                    <a16:creationId xmlns:a16="http://schemas.microsoft.com/office/drawing/2014/main" id="{520173A5-6494-AA1F-E125-1A4E6BBE278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9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34" name="AutoShape 10">
                <a:extLst>
                  <a:ext uri="{FF2B5EF4-FFF2-40B4-BE49-F238E27FC236}">
                    <a16:creationId xmlns:a16="http://schemas.microsoft.com/office/drawing/2014/main" id="{D4E96205-7B21-34DB-4DE8-F0A3A6604B1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12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35" name="AutoShape 11">
                <a:extLst>
                  <a:ext uri="{FF2B5EF4-FFF2-40B4-BE49-F238E27FC236}">
                    <a16:creationId xmlns:a16="http://schemas.microsoft.com/office/drawing/2014/main" id="{33B110F6-C21B-B6F5-9E62-1089602E04F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125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36" name="AutoShape 12">
                <a:extLst>
                  <a:ext uri="{FF2B5EF4-FFF2-40B4-BE49-F238E27FC236}">
                    <a16:creationId xmlns:a16="http://schemas.microsoft.com/office/drawing/2014/main" id="{35B303BF-C18F-95D0-2BEE-62F92FC23BA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3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37" name="AutoShape 13">
                <a:extLst>
                  <a:ext uri="{FF2B5EF4-FFF2-40B4-BE49-F238E27FC236}">
                    <a16:creationId xmlns:a16="http://schemas.microsoft.com/office/drawing/2014/main" id="{D3F35E87-18E4-6202-BA18-73238FD2409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152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38" name="AutoShape 14">
                <a:extLst>
                  <a:ext uri="{FF2B5EF4-FFF2-40B4-BE49-F238E27FC236}">
                    <a16:creationId xmlns:a16="http://schemas.microsoft.com/office/drawing/2014/main" id="{95075A2C-F38E-6B34-366C-DF48E09D001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656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39" name="AutoShape 15">
                <a:extLst>
                  <a:ext uri="{FF2B5EF4-FFF2-40B4-BE49-F238E27FC236}">
                    <a16:creationId xmlns:a16="http://schemas.microsoft.com/office/drawing/2014/main" id="{AA0D9FE8-AF9A-2DD4-068D-8AA41D6632E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178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40" name="AutoShape 16">
                <a:extLst>
                  <a:ext uri="{FF2B5EF4-FFF2-40B4-BE49-F238E27FC236}">
                    <a16:creationId xmlns:a16="http://schemas.microsoft.com/office/drawing/2014/main" id="{6BBE9B0A-1D44-90F6-32A1-B801C655A2B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92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41" name="AutoShape 17">
                <a:extLst>
                  <a:ext uri="{FF2B5EF4-FFF2-40B4-BE49-F238E27FC236}">
                    <a16:creationId xmlns:a16="http://schemas.microsoft.com/office/drawing/2014/main" id="{3A919D1E-185F-4FA0-F734-A603E2276DF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205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42" name="AutoShape 18">
                <a:extLst>
                  <a:ext uri="{FF2B5EF4-FFF2-40B4-BE49-F238E27FC236}">
                    <a16:creationId xmlns:a16="http://schemas.microsoft.com/office/drawing/2014/main" id="{BBBBA07F-276C-7B2F-0860-908B4938408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2187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43" name="AutoShape 19">
                <a:extLst>
                  <a:ext uri="{FF2B5EF4-FFF2-40B4-BE49-F238E27FC236}">
                    <a16:creationId xmlns:a16="http://schemas.microsoft.com/office/drawing/2014/main" id="{BE10A95B-637D-AF8B-1786-119B804197B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231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44" name="AutoShape 20">
                <a:extLst>
                  <a:ext uri="{FF2B5EF4-FFF2-40B4-BE49-F238E27FC236}">
                    <a16:creationId xmlns:a16="http://schemas.microsoft.com/office/drawing/2014/main" id="{371A8D12-3DBE-6428-E579-3EFCA0F0187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245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45" name="AutoShape 21">
                <a:extLst>
                  <a:ext uri="{FF2B5EF4-FFF2-40B4-BE49-F238E27FC236}">
                    <a16:creationId xmlns:a16="http://schemas.microsoft.com/office/drawing/2014/main" id="{16578E17-8123-431C-A856-B3E9D3B85D3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2584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46" name="AutoShape 22">
                <a:extLst>
                  <a:ext uri="{FF2B5EF4-FFF2-40B4-BE49-F238E27FC236}">
                    <a16:creationId xmlns:a16="http://schemas.microsoft.com/office/drawing/2014/main" id="{4E4E9B72-67D0-2AD1-951E-3991E270603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27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47" name="AutoShape 23">
                <a:extLst>
                  <a:ext uri="{FF2B5EF4-FFF2-40B4-BE49-F238E27FC236}">
                    <a16:creationId xmlns:a16="http://schemas.microsoft.com/office/drawing/2014/main" id="{419E362B-48EB-5D37-CB9E-2A65F5B22D3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285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48" name="AutoShape 24">
                <a:extLst>
                  <a:ext uri="{FF2B5EF4-FFF2-40B4-BE49-F238E27FC236}">
                    <a16:creationId xmlns:a16="http://schemas.microsoft.com/office/drawing/2014/main" id="{6EEB52F9-6393-1307-F042-CD1B7B84A07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298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49" name="AutoShape 25">
                <a:extLst>
                  <a:ext uri="{FF2B5EF4-FFF2-40B4-BE49-F238E27FC236}">
                    <a16:creationId xmlns:a16="http://schemas.microsoft.com/office/drawing/2014/main" id="{669A3CAD-E7AB-120E-F35D-EA81DE3DE97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311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50" name="AutoShape 26">
                <a:extLst>
                  <a:ext uri="{FF2B5EF4-FFF2-40B4-BE49-F238E27FC236}">
                    <a16:creationId xmlns:a16="http://schemas.microsoft.com/office/drawing/2014/main" id="{4B2DEC85-58B0-3BF0-F8F6-864A1CA04ED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324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51" name="AutoShape 27">
                <a:extLst>
                  <a:ext uri="{FF2B5EF4-FFF2-40B4-BE49-F238E27FC236}">
                    <a16:creationId xmlns:a16="http://schemas.microsoft.com/office/drawing/2014/main" id="{443369ED-992F-ACA0-328E-7989207C133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338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52" name="AutoShape 28">
                <a:extLst>
                  <a:ext uri="{FF2B5EF4-FFF2-40B4-BE49-F238E27FC236}">
                    <a16:creationId xmlns:a16="http://schemas.microsoft.com/office/drawing/2014/main" id="{4EEDCB3F-9CB3-6432-61A8-170FE92EBB1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3515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53" name="AutoShape 29">
                <a:extLst>
                  <a:ext uri="{FF2B5EF4-FFF2-40B4-BE49-F238E27FC236}">
                    <a16:creationId xmlns:a16="http://schemas.microsoft.com/office/drawing/2014/main" id="{7BD6995C-2A92-0D73-00D2-963F2714DD3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364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54" name="AutoShape 30">
                <a:extLst>
                  <a:ext uri="{FF2B5EF4-FFF2-40B4-BE49-F238E27FC236}">
                    <a16:creationId xmlns:a16="http://schemas.microsoft.com/office/drawing/2014/main" id="{A4BDFBAC-FBCE-E229-DF1A-0A4C4AC3324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377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55" name="AutoShape 31">
                <a:extLst>
                  <a:ext uri="{FF2B5EF4-FFF2-40B4-BE49-F238E27FC236}">
                    <a16:creationId xmlns:a16="http://schemas.microsoft.com/office/drawing/2014/main" id="{9FDC48C2-4E8C-87DC-37A4-AB942FAAEA5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391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56" name="AutoShape 32">
                <a:extLst>
                  <a:ext uri="{FF2B5EF4-FFF2-40B4-BE49-F238E27FC236}">
                    <a16:creationId xmlns:a16="http://schemas.microsoft.com/office/drawing/2014/main" id="{3AB001FD-B5D5-DC8D-F8A5-89DF41D4A19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044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57" name="AutoShape 33">
                <a:extLst>
                  <a:ext uri="{FF2B5EF4-FFF2-40B4-BE49-F238E27FC236}">
                    <a16:creationId xmlns:a16="http://schemas.microsoft.com/office/drawing/2014/main" id="{F0C631A2-D754-EA6A-373B-A50CD26BA52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17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58" name="AutoShape 34">
                <a:extLst>
                  <a:ext uri="{FF2B5EF4-FFF2-40B4-BE49-F238E27FC236}">
                    <a16:creationId xmlns:a16="http://schemas.microsoft.com/office/drawing/2014/main" id="{1D63CDD0-50FA-14AD-32C3-1DD69BB6B7B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31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59" name="AutoShape 35">
                <a:extLst>
                  <a:ext uri="{FF2B5EF4-FFF2-40B4-BE49-F238E27FC236}">
                    <a16:creationId xmlns:a16="http://schemas.microsoft.com/office/drawing/2014/main" id="{49985C5B-2EE5-9DBA-F371-C2A6E61E72C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44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60" name="AutoShape 36">
                <a:extLst>
                  <a:ext uri="{FF2B5EF4-FFF2-40B4-BE49-F238E27FC236}">
                    <a16:creationId xmlns:a16="http://schemas.microsoft.com/office/drawing/2014/main" id="{43025404-E0E0-9B8A-F215-1299320AC8E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57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61" name="AutoShape 37">
                <a:extLst>
                  <a:ext uri="{FF2B5EF4-FFF2-40B4-BE49-F238E27FC236}">
                    <a16:creationId xmlns:a16="http://schemas.microsoft.com/office/drawing/2014/main" id="{18282348-28C2-0333-EF00-BE2B443BA92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709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62" name="AutoShape 38">
                <a:extLst>
                  <a:ext uri="{FF2B5EF4-FFF2-40B4-BE49-F238E27FC236}">
                    <a16:creationId xmlns:a16="http://schemas.microsoft.com/office/drawing/2014/main" id="{7A6F2D72-0838-F011-2348-6540E866029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842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63" name="AutoShape 39">
                <a:extLst>
                  <a:ext uri="{FF2B5EF4-FFF2-40B4-BE49-F238E27FC236}">
                    <a16:creationId xmlns:a16="http://schemas.microsoft.com/office/drawing/2014/main" id="{62EA8645-FAC7-C754-4369-E2B6ED5DF2B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976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64" name="AutoShape 40">
                <a:extLst>
                  <a:ext uri="{FF2B5EF4-FFF2-40B4-BE49-F238E27FC236}">
                    <a16:creationId xmlns:a16="http://schemas.microsoft.com/office/drawing/2014/main" id="{A08147E6-3715-FB33-6BF8-3BFB056AD9E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1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65" name="AutoShape 41">
                <a:extLst>
                  <a:ext uri="{FF2B5EF4-FFF2-40B4-BE49-F238E27FC236}">
                    <a16:creationId xmlns:a16="http://schemas.microsoft.com/office/drawing/2014/main" id="{67DBB106-B240-ABFA-A611-A7B7542E052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525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66" name="AutoShape 42">
                <a:extLst>
                  <a:ext uri="{FF2B5EF4-FFF2-40B4-BE49-F238E27FC236}">
                    <a16:creationId xmlns:a16="http://schemas.microsoft.com/office/drawing/2014/main" id="{A19E1A64-3760-151D-C6A3-A7B2EC987E8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385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</p:grpSp>
        <p:grpSp>
          <p:nvGrpSpPr>
            <p:cNvPr id="1101" name="Group 77">
              <a:extLst>
                <a:ext uri="{FF2B5EF4-FFF2-40B4-BE49-F238E27FC236}">
                  <a16:creationId xmlns:a16="http://schemas.microsoft.com/office/drawing/2014/main" id="{705BB0C2-EB05-ED5E-01AD-3DEF8F7F37E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497" y="4"/>
              <a:ext cx="276" cy="4304"/>
              <a:chOff x="5497" y="4"/>
              <a:chExt cx="276" cy="4304"/>
            </a:xfrm>
          </p:grpSpPr>
          <p:sp>
            <p:nvSpPr>
              <p:cNvPr id="1068" name="Rectangle 44">
                <a:extLst>
                  <a:ext uri="{FF2B5EF4-FFF2-40B4-BE49-F238E27FC236}">
                    <a16:creationId xmlns:a16="http://schemas.microsoft.com/office/drawing/2014/main" id="{630733D9-1627-90E9-CA12-D6CC83B5324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522" y="4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69" name="AutoShape 45">
                <a:extLst>
                  <a:ext uri="{FF2B5EF4-FFF2-40B4-BE49-F238E27FC236}">
                    <a16:creationId xmlns:a16="http://schemas.microsoft.com/office/drawing/2014/main" id="{749DE19A-82E3-880C-519C-4A91594FDBA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70" name="AutoShape 46">
                <a:extLst>
                  <a:ext uri="{FF2B5EF4-FFF2-40B4-BE49-F238E27FC236}">
                    <a16:creationId xmlns:a16="http://schemas.microsoft.com/office/drawing/2014/main" id="{15827578-C217-4CAB-EF36-83963F4A1C4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15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71" name="AutoShape 47">
                <a:extLst>
                  <a:ext uri="{FF2B5EF4-FFF2-40B4-BE49-F238E27FC236}">
                    <a16:creationId xmlns:a16="http://schemas.microsoft.com/office/drawing/2014/main" id="{C6512C66-C7C7-3C28-657F-44A8AC81D14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9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72" name="AutoShape 48">
                <a:extLst>
                  <a:ext uri="{FF2B5EF4-FFF2-40B4-BE49-F238E27FC236}">
                    <a16:creationId xmlns:a16="http://schemas.microsoft.com/office/drawing/2014/main" id="{A6D034E5-B1F0-3E0A-7FD0-D80EE5CA2A2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4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73" name="AutoShape 49">
                <a:extLst>
                  <a:ext uri="{FF2B5EF4-FFF2-40B4-BE49-F238E27FC236}">
                    <a16:creationId xmlns:a16="http://schemas.microsoft.com/office/drawing/2014/main" id="{8627679B-9F63-E836-DC7C-C92E30264B9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5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74" name="AutoShape 50">
                <a:extLst>
                  <a:ext uri="{FF2B5EF4-FFF2-40B4-BE49-F238E27FC236}">
                    <a16:creationId xmlns:a16="http://schemas.microsoft.com/office/drawing/2014/main" id="{4DC0988A-79C8-1098-1877-92EFDE2E701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70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75" name="AutoShape 51">
                <a:extLst>
                  <a:ext uri="{FF2B5EF4-FFF2-40B4-BE49-F238E27FC236}">
                    <a16:creationId xmlns:a16="http://schemas.microsoft.com/office/drawing/2014/main" id="{826E3307-578C-14BF-6A6C-AA0FF998212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8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76" name="AutoShape 52">
                <a:extLst>
                  <a:ext uri="{FF2B5EF4-FFF2-40B4-BE49-F238E27FC236}">
                    <a16:creationId xmlns:a16="http://schemas.microsoft.com/office/drawing/2014/main" id="{FEE76511-5048-22F3-6CC8-394EA41DE44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9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77" name="AutoShape 53">
                <a:extLst>
                  <a:ext uri="{FF2B5EF4-FFF2-40B4-BE49-F238E27FC236}">
                    <a16:creationId xmlns:a16="http://schemas.microsoft.com/office/drawing/2014/main" id="{49857BFD-4279-C2FC-66B6-C2B15FC3C40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10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78" name="AutoShape 54">
                <a:extLst>
                  <a:ext uri="{FF2B5EF4-FFF2-40B4-BE49-F238E27FC236}">
                    <a16:creationId xmlns:a16="http://schemas.microsoft.com/office/drawing/2014/main" id="{CDDB8EAB-A1D0-4D6C-3243-12072ADAB03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123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79" name="AutoShape 55">
                <a:extLst>
                  <a:ext uri="{FF2B5EF4-FFF2-40B4-BE49-F238E27FC236}">
                    <a16:creationId xmlns:a16="http://schemas.microsoft.com/office/drawing/2014/main" id="{9AA2C5A5-EE56-D09B-5C17-7B0DD9360B1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13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80" name="AutoShape 56">
                <a:extLst>
                  <a:ext uri="{FF2B5EF4-FFF2-40B4-BE49-F238E27FC236}">
                    <a16:creationId xmlns:a16="http://schemas.microsoft.com/office/drawing/2014/main" id="{54CB2A96-2F2D-32E9-6B47-24E929A4BA1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14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81" name="AutoShape 57">
                <a:extLst>
                  <a:ext uri="{FF2B5EF4-FFF2-40B4-BE49-F238E27FC236}">
                    <a16:creationId xmlns:a16="http://schemas.microsoft.com/office/drawing/2014/main" id="{2971711C-14BD-36A0-9458-4840CB115E5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16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82" name="AutoShape 58">
                <a:extLst>
                  <a:ext uri="{FF2B5EF4-FFF2-40B4-BE49-F238E27FC236}">
                    <a16:creationId xmlns:a16="http://schemas.microsoft.com/office/drawing/2014/main" id="{7573E822-D6CC-A3E9-ED98-3DBBE0CE9B6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17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83" name="AutoShape 59">
                <a:extLst>
                  <a:ext uri="{FF2B5EF4-FFF2-40B4-BE49-F238E27FC236}">
                    <a16:creationId xmlns:a16="http://schemas.microsoft.com/office/drawing/2014/main" id="{402F33B9-F587-659E-4050-858E85F1DE2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18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84" name="AutoShape 60">
                <a:extLst>
                  <a:ext uri="{FF2B5EF4-FFF2-40B4-BE49-F238E27FC236}">
                    <a16:creationId xmlns:a16="http://schemas.microsoft.com/office/drawing/2014/main" id="{CE167DA8-393E-3311-B678-D26EA5C268F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20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85" name="AutoShape 61">
                <a:extLst>
                  <a:ext uri="{FF2B5EF4-FFF2-40B4-BE49-F238E27FC236}">
                    <a16:creationId xmlns:a16="http://schemas.microsoft.com/office/drawing/2014/main" id="{FB3C51A9-04B1-C86C-57B2-80A499BF45D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1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86" name="AutoShape 62">
                <a:extLst>
                  <a:ext uri="{FF2B5EF4-FFF2-40B4-BE49-F238E27FC236}">
                    <a16:creationId xmlns:a16="http://schemas.microsoft.com/office/drawing/2014/main" id="{6B5DD78A-8D1A-A747-13AA-3C72D014DB0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22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87" name="AutoShape 63">
                <a:extLst>
                  <a:ext uri="{FF2B5EF4-FFF2-40B4-BE49-F238E27FC236}">
                    <a16:creationId xmlns:a16="http://schemas.microsoft.com/office/drawing/2014/main" id="{16ADA28D-5628-D8D2-D0D5-1CA810835D7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43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88" name="AutoShape 64">
                <a:extLst>
                  <a:ext uri="{FF2B5EF4-FFF2-40B4-BE49-F238E27FC236}">
                    <a16:creationId xmlns:a16="http://schemas.microsoft.com/office/drawing/2014/main" id="{C0A6EE3F-BF07-F0CF-1F16-9B9584AC594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25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89" name="AutoShape 65">
                <a:extLst>
                  <a:ext uri="{FF2B5EF4-FFF2-40B4-BE49-F238E27FC236}">
                    <a16:creationId xmlns:a16="http://schemas.microsoft.com/office/drawing/2014/main" id="{2AA4EB32-7793-2D40-76EF-5A36CAAB795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6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90" name="AutoShape 66">
                <a:extLst>
                  <a:ext uri="{FF2B5EF4-FFF2-40B4-BE49-F238E27FC236}">
                    <a16:creationId xmlns:a16="http://schemas.microsoft.com/office/drawing/2014/main" id="{A4307C4A-35BF-3798-1F64-3ED4CF8F7D3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2829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91" name="AutoShape 67">
                <a:extLst>
                  <a:ext uri="{FF2B5EF4-FFF2-40B4-BE49-F238E27FC236}">
                    <a16:creationId xmlns:a16="http://schemas.microsoft.com/office/drawing/2014/main" id="{6122469D-7E9C-0467-A520-038197B0514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96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92" name="AutoShape 68">
                <a:extLst>
                  <a:ext uri="{FF2B5EF4-FFF2-40B4-BE49-F238E27FC236}">
                    <a16:creationId xmlns:a16="http://schemas.microsoft.com/office/drawing/2014/main" id="{1A5DC02B-D15B-EC2B-F6B6-60C219E20C2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30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93" name="AutoShape 69">
                <a:extLst>
                  <a:ext uri="{FF2B5EF4-FFF2-40B4-BE49-F238E27FC236}">
                    <a16:creationId xmlns:a16="http://schemas.microsoft.com/office/drawing/2014/main" id="{8BF2C87C-479D-5215-9F5B-499C1EEA051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32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94" name="AutoShape 70">
                <a:extLst>
                  <a:ext uri="{FF2B5EF4-FFF2-40B4-BE49-F238E27FC236}">
                    <a16:creationId xmlns:a16="http://schemas.microsoft.com/office/drawing/2014/main" id="{A94B6CF7-F407-543C-4434-51E3031A5CA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336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95" name="Rectangle 71">
                <a:extLst>
                  <a:ext uri="{FF2B5EF4-FFF2-40B4-BE49-F238E27FC236}">
                    <a16:creationId xmlns:a16="http://schemas.microsoft.com/office/drawing/2014/main" id="{5133B65C-D081-A29B-104E-49D7B9C54AE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522" y="4032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96" name="AutoShape 72">
                <a:extLst>
                  <a:ext uri="{FF2B5EF4-FFF2-40B4-BE49-F238E27FC236}">
                    <a16:creationId xmlns:a16="http://schemas.microsoft.com/office/drawing/2014/main" id="{7B7D2146-2B12-FBBB-3C04-6A7CB9FA108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34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97" name="AutoShape 73">
                <a:extLst>
                  <a:ext uri="{FF2B5EF4-FFF2-40B4-BE49-F238E27FC236}">
                    <a16:creationId xmlns:a16="http://schemas.microsoft.com/office/drawing/2014/main" id="{98F4187F-764B-B6AB-272B-9A5790C0E69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36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98" name="AutoShape 74">
                <a:extLst>
                  <a:ext uri="{FF2B5EF4-FFF2-40B4-BE49-F238E27FC236}">
                    <a16:creationId xmlns:a16="http://schemas.microsoft.com/office/drawing/2014/main" id="{38D0C132-0186-A7D6-6A20-C9B3B0A600C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3765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99" name="AutoShape 75">
                <a:extLst>
                  <a:ext uri="{FF2B5EF4-FFF2-40B4-BE49-F238E27FC236}">
                    <a16:creationId xmlns:a16="http://schemas.microsoft.com/office/drawing/2014/main" id="{5D88A441-EF4C-16C2-BE4D-62D87390521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38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00" name="AutoShape 76">
                <a:extLst>
                  <a:ext uri="{FF2B5EF4-FFF2-40B4-BE49-F238E27FC236}">
                    <a16:creationId xmlns:a16="http://schemas.microsoft.com/office/drawing/2014/main" id="{A16DA196-5542-E5C1-9D62-2488AEA33A7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403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</p:grpSp>
        <p:grpSp>
          <p:nvGrpSpPr>
            <p:cNvPr id="1143" name="Group 119">
              <a:extLst>
                <a:ext uri="{FF2B5EF4-FFF2-40B4-BE49-F238E27FC236}">
                  <a16:creationId xmlns:a16="http://schemas.microsoft.com/office/drawing/2014/main" id="{97233C11-7B94-0E89-E36A-77E111D6946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3" y="4083"/>
              <a:ext cx="5504" cy="226"/>
              <a:chOff x="23" y="4083"/>
              <a:chExt cx="5504" cy="226"/>
            </a:xfrm>
          </p:grpSpPr>
          <p:sp>
            <p:nvSpPr>
              <p:cNvPr id="1102" name="AutoShape 78">
                <a:extLst>
                  <a:ext uri="{FF2B5EF4-FFF2-40B4-BE49-F238E27FC236}">
                    <a16:creationId xmlns:a16="http://schemas.microsoft.com/office/drawing/2014/main" id="{3EBA590B-A0B1-4F72-19CD-912AB0AD4D8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5383" y="4084"/>
                <a:ext cx="137" cy="224"/>
              </a:xfrm>
              <a:prstGeom prst="rtTriangle">
                <a:avLst/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03" name="AutoShape 79">
                <a:extLst>
                  <a:ext uri="{FF2B5EF4-FFF2-40B4-BE49-F238E27FC236}">
                    <a16:creationId xmlns:a16="http://schemas.microsoft.com/office/drawing/2014/main" id="{89C5897C-A4DD-8AC4-EAD7-3F4EF599B73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249" y="4084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04" name="AutoShape 80">
                <a:extLst>
                  <a:ext uri="{FF2B5EF4-FFF2-40B4-BE49-F238E27FC236}">
                    <a16:creationId xmlns:a16="http://schemas.microsoft.com/office/drawing/2014/main" id="{9B3D69DB-DBB9-A65F-D6AA-001AAF31539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5116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05" name="AutoShape 81">
                <a:extLst>
                  <a:ext uri="{FF2B5EF4-FFF2-40B4-BE49-F238E27FC236}">
                    <a16:creationId xmlns:a16="http://schemas.microsoft.com/office/drawing/2014/main" id="{25FDC879-CE06-B829-2C0D-1D43618A4B0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985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06" name="AutoShape 82">
                <a:extLst>
                  <a:ext uri="{FF2B5EF4-FFF2-40B4-BE49-F238E27FC236}">
                    <a16:creationId xmlns:a16="http://schemas.microsoft.com/office/drawing/2014/main" id="{F31941AB-D8DE-1550-AE23-6D91071C804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850" y="4083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07" name="AutoShape 83">
                <a:extLst>
                  <a:ext uri="{FF2B5EF4-FFF2-40B4-BE49-F238E27FC236}">
                    <a16:creationId xmlns:a16="http://schemas.microsoft.com/office/drawing/2014/main" id="{EF9FB631-EA42-2D6D-4846-2FF8FD0D5E3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709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08" name="AutoShape 84">
                <a:extLst>
                  <a:ext uri="{FF2B5EF4-FFF2-40B4-BE49-F238E27FC236}">
                    <a16:creationId xmlns:a16="http://schemas.microsoft.com/office/drawing/2014/main" id="{57E033E4-F8F1-6B93-0054-3ADCBBB0027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4570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09" name="AutoShape 85">
                <a:extLst>
                  <a:ext uri="{FF2B5EF4-FFF2-40B4-BE49-F238E27FC236}">
                    <a16:creationId xmlns:a16="http://schemas.microsoft.com/office/drawing/2014/main" id="{2CA045B6-B7F4-C3D0-9637-744D892477D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37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10" name="AutoShape 86">
                <a:extLst>
                  <a:ext uri="{FF2B5EF4-FFF2-40B4-BE49-F238E27FC236}">
                    <a16:creationId xmlns:a16="http://schemas.microsoft.com/office/drawing/2014/main" id="{5B57BD9A-72F9-0A2D-EDF2-735C57920A8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430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11" name="AutoShape 87">
                <a:extLst>
                  <a:ext uri="{FF2B5EF4-FFF2-40B4-BE49-F238E27FC236}">
                    <a16:creationId xmlns:a16="http://schemas.microsoft.com/office/drawing/2014/main" id="{5E58937E-1424-C545-C02E-E71F36EE3FC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69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12" name="AutoShape 88">
                <a:extLst>
                  <a:ext uri="{FF2B5EF4-FFF2-40B4-BE49-F238E27FC236}">
                    <a16:creationId xmlns:a16="http://schemas.microsoft.com/office/drawing/2014/main" id="{080D34BD-99A4-078E-8E10-54C360F6C5D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403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13" name="AutoShape 89">
                <a:extLst>
                  <a:ext uri="{FF2B5EF4-FFF2-40B4-BE49-F238E27FC236}">
                    <a16:creationId xmlns:a16="http://schemas.microsoft.com/office/drawing/2014/main" id="{1D6C63AD-9ABD-E346-7B06-5702A0A9F09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0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14" name="AutoShape 90">
                <a:extLst>
                  <a:ext uri="{FF2B5EF4-FFF2-40B4-BE49-F238E27FC236}">
                    <a16:creationId xmlns:a16="http://schemas.microsoft.com/office/drawing/2014/main" id="{FEAB08F2-8144-4933-4BC9-757EBF3C703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3771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15" name="AutoShape 91">
                <a:extLst>
                  <a:ext uri="{FF2B5EF4-FFF2-40B4-BE49-F238E27FC236}">
                    <a16:creationId xmlns:a16="http://schemas.microsoft.com/office/drawing/2014/main" id="{35CCAA98-9AEF-7B2B-1BED-2239728C611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37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16" name="AutoShape 92">
                <a:extLst>
                  <a:ext uri="{FF2B5EF4-FFF2-40B4-BE49-F238E27FC236}">
                    <a16:creationId xmlns:a16="http://schemas.microsoft.com/office/drawing/2014/main" id="{094BCB65-C4C6-F31A-43B9-C5734EDA714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3505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17" name="AutoShape 93">
                <a:extLst>
                  <a:ext uri="{FF2B5EF4-FFF2-40B4-BE49-F238E27FC236}">
                    <a16:creationId xmlns:a16="http://schemas.microsoft.com/office/drawing/2014/main" id="{B4D43898-8E86-A311-EB31-FE3ABF166FF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7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18" name="AutoShape 94">
                <a:extLst>
                  <a:ext uri="{FF2B5EF4-FFF2-40B4-BE49-F238E27FC236}">
                    <a16:creationId xmlns:a16="http://schemas.microsoft.com/office/drawing/2014/main" id="{C28F5C42-A200-B817-7915-F2ED20B71EA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323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19" name="AutoShape 95">
                <a:extLst>
                  <a:ext uri="{FF2B5EF4-FFF2-40B4-BE49-F238E27FC236}">
                    <a16:creationId xmlns:a16="http://schemas.microsoft.com/office/drawing/2014/main" id="{99817A0A-51E2-AA34-545F-DA60B015F00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06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20" name="AutoShape 96">
                <a:extLst>
                  <a:ext uri="{FF2B5EF4-FFF2-40B4-BE49-F238E27FC236}">
                    <a16:creationId xmlns:a16="http://schemas.microsoft.com/office/drawing/2014/main" id="{9601E81A-3610-FF3B-8641-A330973F425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97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21" name="AutoShape 97">
                <a:extLst>
                  <a:ext uri="{FF2B5EF4-FFF2-40B4-BE49-F238E27FC236}">
                    <a16:creationId xmlns:a16="http://schemas.microsoft.com/office/drawing/2014/main" id="{3618C141-92D5-6443-E2B4-B95A0B3BCCD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22" name="AutoShape 98">
                <a:extLst>
                  <a:ext uri="{FF2B5EF4-FFF2-40B4-BE49-F238E27FC236}">
                    <a16:creationId xmlns:a16="http://schemas.microsoft.com/office/drawing/2014/main" id="{80754A03-86A9-0EB8-3404-7346CC6BC9E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70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23" name="AutoShape 99">
                <a:extLst>
                  <a:ext uri="{FF2B5EF4-FFF2-40B4-BE49-F238E27FC236}">
                    <a16:creationId xmlns:a16="http://schemas.microsoft.com/office/drawing/2014/main" id="{E7ACB4FE-7122-D71F-787F-34DBCCA0228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7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24" name="AutoShape 100">
                <a:extLst>
                  <a:ext uri="{FF2B5EF4-FFF2-40B4-BE49-F238E27FC236}">
                    <a16:creationId xmlns:a16="http://schemas.microsoft.com/office/drawing/2014/main" id="{8FDEBAA9-1FC9-2B02-C697-C68295A818D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441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25" name="AutoShape 101">
                <a:extLst>
                  <a:ext uri="{FF2B5EF4-FFF2-40B4-BE49-F238E27FC236}">
                    <a16:creationId xmlns:a16="http://schemas.microsoft.com/office/drawing/2014/main" id="{7E6FEF3F-2EFE-6DBB-3191-B5383B1CD33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0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26" name="AutoShape 102">
                <a:extLst>
                  <a:ext uri="{FF2B5EF4-FFF2-40B4-BE49-F238E27FC236}">
                    <a16:creationId xmlns:a16="http://schemas.microsoft.com/office/drawing/2014/main" id="{85904C48-A3B2-EDBF-3755-C27FB30CA18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17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27" name="AutoShape 103">
                <a:extLst>
                  <a:ext uri="{FF2B5EF4-FFF2-40B4-BE49-F238E27FC236}">
                    <a16:creationId xmlns:a16="http://schemas.microsoft.com/office/drawing/2014/main" id="{753D8E47-4D33-A826-F3C9-9856BBD9750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28" name="AutoShape 104">
                <a:extLst>
                  <a:ext uri="{FF2B5EF4-FFF2-40B4-BE49-F238E27FC236}">
                    <a16:creationId xmlns:a16="http://schemas.microsoft.com/office/drawing/2014/main" id="{E0F15743-D6D3-228E-891D-EE480E616AC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190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29" name="AutoShape 105">
                <a:extLst>
                  <a:ext uri="{FF2B5EF4-FFF2-40B4-BE49-F238E27FC236}">
                    <a16:creationId xmlns:a16="http://schemas.microsoft.com/office/drawing/2014/main" id="{6794D00F-D9E8-4D4D-7D9E-7875C68BEC8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7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30" name="AutoShape 106">
                <a:extLst>
                  <a:ext uri="{FF2B5EF4-FFF2-40B4-BE49-F238E27FC236}">
                    <a16:creationId xmlns:a16="http://schemas.microsoft.com/office/drawing/2014/main" id="{237ABC5A-C46E-555F-1D27-98F44BE94D7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1643" y="4083"/>
                <a:ext cx="274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31" name="AutoShape 107">
                <a:extLst>
                  <a:ext uri="{FF2B5EF4-FFF2-40B4-BE49-F238E27FC236}">
                    <a16:creationId xmlns:a16="http://schemas.microsoft.com/office/drawing/2014/main" id="{F1E93AB3-9498-E28C-BDE0-CEA3FAF785F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09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32" name="AutoShape 108">
                <a:extLst>
                  <a:ext uri="{FF2B5EF4-FFF2-40B4-BE49-F238E27FC236}">
                    <a16:creationId xmlns:a16="http://schemas.microsoft.com/office/drawing/2014/main" id="{C500A8FD-DFDD-BE8C-15DE-F4709822930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1376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33" name="AutoShape 109">
                <a:extLst>
                  <a:ext uri="{FF2B5EF4-FFF2-40B4-BE49-F238E27FC236}">
                    <a16:creationId xmlns:a16="http://schemas.microsoft.com/office/drawing/2014/main" id="{0AF4DA4B-369F-5AE0-94AB-24D89DC88FF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43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34" name="AutoShape 110">
                <a:extLst>
                  <a:ext uri="{FF2B5EF4-FFF2-40B4-BE49-F238E27FC236}">
                    <a16:creationId xmlns:a16="http://schemas.microsoft.com/office/drawing/2014/main" id="{49EE495E-41E3-4151-C7D6-F5D833AD713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1109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35" name="AutoShape 111">
                <a:extLst>
                  <a:ext uri="{FF2B5EF4-FFF2-40B4-BE49-F238E27FC236}">
                    <a16:creationId xmlns:a16="http://schemas.microsoft.com/office/drawing/2014/main" id="{4CE7D5AE-702A-4935-8810-D239A75EBC8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7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36" name="AutoShape 112">
                <a:extLst>
                  <a:ext uri="{FF2B5EF4-FFF2-40B4-BE49-F238E27FC236}">
                    <a16:creationId xmlns:a16="http://schemas.microsoft.com/office/drawing/2014/main" id="{74FF045C-7337-EBAB-36AE-F6FBE6A921A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84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37" name="AutoShape 113">
                <a:extLst>
                  <a:ext uri="{FF2B5EF4-FFF2-40B4-BE49-F238E27FC236}">
                    <a16:creationId xmlns:a16="http://schemas.microsoft.com/office/drawing/2014/main" id="{C4615DB6-F48E-7172-DABC-D96BAD10850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11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38" name="AutoShape 114">
                <a:extLst>
                  <a:ext uri="{FF2B5EF4-FFF2-40B4-BE49-F238E27FC236}">
                    <a16:creationId xmlns:a16="http://schemas.microsoft.com/office/drawing/2014/main" id="{42901147-7496-DA37-1AF0-EAFFCAF856C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57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39" name="AutoShape 115">
                <a:extLst>
                  <a:ext uri="{FF2B5EF4-FFF2-40B4-BE49-F238E27FC236}">
                    <a16:creationId xmlns:a16="http://schemas.microsoft.com/office/drawing/2014/main" id="{8F99EB70-8A8B-C5B3-CFF8-125D45069AA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40" name="AutoShape 116">
                <a:extLst>
                  <a:ext uri="{FF2B5EF4-FFF2-40B4-BE49-F238E27FC236}">
                    <a16:creationId xmlns:a16="http://schemas.microsoft.com/office/drawing/2014/main" id="{BDA7811B-FB54-AB1D-1FC2-3F29DABD5F1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99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41" name="AutoShape 117">
                <a:extLst>
                  <a:ext uri="{FF2B5EF4-FFF2-40B4-BE49-F238E27FC236}">
                    <a16:creationId xmlns:a16="http://schemas.microsoft.com/office/drawing/2014/main" id="{0A0E1A77-DA4D-2CD8-75DC-D75FB011EBF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42" name="AutoShape 118">
                <a:extLst>
                  <a:ext uri="{FF2B5EF4-FFF2-40B4-BE49-F238E27FC236}">
                    <a16:creationId xmlns:a16="http://schemas.microsoft.com/office/drawing/2014/main" id="{7CB313BF-E45E-8553-9336-D7A60E15CCF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3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</p:grpSp>
        <p:grpSp>
          <p:nvGrpSpPr>
            <p:cNvPr id="1177" name="Group 153">
              <a:extLst>
                <a:ext uri="{FF2B5EF4-FFF2-40B4-BE49-F238E27FC236}">
                  <a16:creationId xmlns:a16="http://schemas.microsoft.com/office/drawing/2014/main" id="{9E4F4778-7033-7C52-FC9D-83CE10277A9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-19" y="4"/>
              <a:ext cx="276" cy="4304"/>
              <a:chOff x="-19" y="4"/>
              <a:chExt cx="276" cy="4304"/>
            </a:xfrm>
          </p:grpSpPr>
          <p:sp>
            <p:nvSpPr>
              <p:cNvPr id="1144" name="Rectangle 120">
                <a:extLst>
                  <a:ext uri="{FF2B5EF4-FFF2-40B4-BE49-F238E27FC236}">
                    <a16:creationId xmlns:a16="http://schemas.microsoft.com/office/drawing/2014/main" id="{1862190B-E2E3-72BF-B9AF-27A844EF3F3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" y="4032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45" name="AutoShape 121">
                <a:extLst>
                  <a:ext uri="{FF2B5EF4-FFF2-40B4-BE49-F238E27FC236}">
                    <a16:creationId xmlns:a16="http://schemas.microsoft.com/office/drawing/2014/main" id="{3D657420-05F0-0329-1B81-0D18B80C9D8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40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46" name="AutoShape 122">
                <a:extLst>
                  <a:ext uri="{FF2B5EF4-FFF2-40B4-BE49-F238E27FC236}">
                    <a16:creationId xmlns:a16="http://schemas.microsoft.com/office/drawing/2014/main" id="{AD1189CD-6BE7-D647-4E0B-5006933E17F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38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47" name="AutoShape 123">
                <a:extLst>
                  <a:ext uri="{FF2B5EF4-FFF2-40B4-BE49-F238E27FC236}">
                    <a16:creationId xmlns:a16="http://schemas.microsoft.com/office/drawing/2014/main" id="{BBD29C68-5E7F-B9C5-9DDF-D7799403DD9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374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48" name="AutoShape 124">
                <a:extLst>
                  <a:ext uri="{FF2B5EF4-FFF2-40B4-BE49-F238E27FC236}">
                    <a16:creationId xmlns:a16="http://schemas.microsoft.com/office/drawing/2014/main" id="{8606514F-FA8A-C7C5-02AA-F1E2D65ADB7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36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49" name="AutoShape 125">
                <a:extLst>
                  <a:ext uri="{FF2B5EF4-FFF2-40B4-BE49-F238E27FC236}">
                    <a16:creationId xmlns:a16="http://schemas.microsoft.com/office/drawing/2014/main" id="{74A1A610-1AA1-7BC2-0F83-FD84CF0B233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34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50" name="AutoShape 126">
                <a:extLst>
                  <a:ext uri="{FF2B5EF4-FFF2-40B4-BE49-F238E27FC236}">
                    <a16:creationId xmlns:a16="http://schemas.microsoft.com/office/drawing/2014/main" id="{E858B744-8968-0FC6-1F48-AF0CB544114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33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ot="10800000" vert="eaVert" wrap="none" lIns="92075" tIns="46037" rIns="92075" bIns="46037" anchor="ctr"/>
              <a:lstStyle/>
              <a:p>
                <a:pPr algn="ctr"/>
                <a:r>
                  <a:rPr lang="en-US" altLang="fr-FR" sz="2400"/>
                  <a:t> </a:t>
                </a:r>
              </a:p>
            </p:txBody>
          </p:sp>
          <p:sp>
            <p:nvSpPr>
              <p:cNvPr id="1151" name="AutoShape 127">
                <a:extLst>
                  <a:ext uri="{FF2B5EF4-FFF2-40B4-BE49-F238E27FC236}">
                    <a16:creationId xmlns:a16="http://schemas.microsoft.com/office/drawing/2014/main" id="{EA4CDB78-1E14-058D-5185-7316AD4F6A0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32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52" name="AutoShape 128">
                <a:extLst>
                  <a:ext uri="{FF2B5EF4-FFF2-40B4-BE49-F238E27FC236}">
                    <a16:creationId xmlns:a16="http://schemas.microsoft.com/office/drawing/2014/main" id="{92B49F86-1D1E-AA24-12E7-C0961327978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30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53" name="AutoShape 129">
                <a:extLst>
                  <a:ext uri="{FF2B5EF4-FFF2-40B4-BE49-F238E27FC236}">
                    <a16:creationId xmlns:a16="http://schemas.microsoft.com/office/drawing/2014/main" id="{F93B8AC9-EC65-7684-3043-49E57A137FC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9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54" name="AutoShape 130">
                <a:extLst>
                  <a:ext uri="{FF2B5EF4-FFF2-40B4-BE49-F238E27FC236}">
                    <a16:creationId xmlns:a16="http://schemas.microsoft.com/office/drawing/2014/main" id="{787F01B1-1335-B339-D527-D0A1A5140C9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28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55" name="AutoShape 131">
                <a:extLst>
                  <a:ext uri="{FF2B5EF4-FFF2-40B4-BE49-F238E27FC236}">
                    <a16:creationId xmlns:a16="http://schemas.microsoft.com/office/drawing/2014/main" id="{52B42A98-953F-3155-57AA-8F46267119F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6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56" name="AutoShape 132">
                <a:extLst>
                  <a:ext uri="{FF2B5EF4-FFF2-40B4-BE49-F238E27FC236}">
                    <a16:creationId xmlns:a16="http://schemas.microsoft.com/office/drawing/2014/main" id="{56CA0D89-5E47-2911-C920-DCCFC263D96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25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57" name="AutoShape 133">
                <a:extLst>
                  <a:ext uri="{FF2B5EF4-FFF2-40B4-BE49-F238E27FC236}">
                    <a16:creationId xmlns:a16="http://schemas.microsoft.com/office/drawing/2014/main" id="{6C00540E-A664-97A4-8A3E-DB2794170A4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4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58" name="AutoShape 134">
                <a:extLst>
                  <a:ext uri="{FF2B5EF4-FFF2-40B4-BE49-F238E27FC236}">
                    <a16:creationId xmlns:a16="http://schemas.microsoft.com/office/drawing/2014/main" id="{3F7515F8-664A-0B35-04D2-1C8FA12B2B1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22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59" name="AutoShape 135">
                <a:extLst>
                  <a:ext uri="{FF2B5EF4-FFF2-40B4-BE49-F238E27FC236}">
                    <a16:creationId xmlns:a16="http://schemas.microsoft.com/office/drawing/2014/main" id="{A0084981-EA31-EC7E-D6FF-A907A3170D9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1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60" name="AutoShape 136">
                <a:extLst>
                  <a:ext uri="{FF2B5EF4-FFF2-40B4-BE49-F238E27FC236}">
                    <a16:creationId xmlns:a16="http://schemas.microsoft.com/office/drawing/2014/main" id="{568BC505-82C5-B804-0320-7E6551A9E47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20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61" name="AutoShape 137">
                <a:extLst>
                  <a:ext uri="{FF2B5EF4-FFF2-40B4-BE49-F238E27FC236}">
                    <a16:creationId xmlns:a16="http://schemas.microsoft.com/office/drawing/2014/main" id="{D93702E0-30D6-27AD-2643-3032C6BB038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88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62" name="AutoShape 138">
                <a:extLst>
                  <a:ext uri="{FF2B5EF4-FFF2-40B4-BE49-F238E27FC236}">
                    <a16:creationId xmlns:a16="http://schemas.microsoft.com/office/drawing/2014/main" id="{679BBFA2-A6FD-B146-37C0-21D1C0B8B62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17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63" name="AutoShape 139">
                <a:extLst>
                  <a:ext uri="{FF2B5EF4-FFF2-40B4-BE49-F238E27FC236}">
                    <a16:creationId xmlns:a16="http://schemas.microsoft.com/office/drawing/2014/main" id="{4C8D92FF-6ED1-D7A0-D810-904882581D5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6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64" name="AutoShape 140">
                <a:extLst>
                  <a:ext uri="{FF2B5EF4-FFF2-40B4-BE49-F238E27FC236}">
                    <a16:creationId xmlns:a16="http://schemas.microsoft.com/office/drawing/2014/main" id="{40CEB217-7B8E-73D2-8EFB-5FE5CFD3BF0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148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65" name="AutoShape 141">
                <a:extLst>
                  <a:ext uri="{FF2B5EF4-FFF2-40B4-BE49-F238E27FC236}">
                    <a16:creationId xmlns:a16="http://schemas.microsoft.com/office/drawing/2014/main" id="{EC02B5A3-5B5B-3DF3-F31E-43CBF5AD7D1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35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66" name="AutoShape 142">
                <a:extLst>
                  <a:ext uri="{FF2B5EF4-FFF2-40B4-BE49-F238E27FC236}">
                    <a16:creationId xmlns:a16="http://schemas.microsoft.com/office/drawing/2014/main" id="{0D81014B-58A3-07A9-9D08-33A7196349B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12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67" name="AutoShape 143">
                <a:extLst>
                  <a:ext uri="{FF2B5EF4-FFF2-40B4-BE49-F238E27FC236}">
                    <a16:creationId xmlns:a16="http://schemas.microsoft.com/office/drawing/2014/main" id="{A3C22219-9882-F7C5-C33C-9380FCDB0A2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085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68" name="AutoShape 144">
                <a:extLst>
                  <a:ext uri="{FF2B5EF4-FFF2-40B4-BE49-F238E27FC236}">
                    <a16:creationId xmlns:a16="http://schemas.microsoft.com/office/drawing/2014/main" id="{DB9811A7-7F9A-A870-C343-0B614BFDAD8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9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69" name="AutoShape 145">
                <a:extLst>
                  <a:ext uri="{FF2B5EF4-FFF2-40B4-BE49-F238E27FC236}">
                    <a16:creationId xmlns:a16="http://schemas.microsoft.com/office/drawing/2014/main" id="{B7314520-65AB-7C86-C11F-E965C698840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81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70" name="AutoShape 146">
                <a:extLst>
                  <a:ext uri="{FF2B5EF4-FFF2-40B4-BE49-F238E27FC236}">
                    <a16:creationId xmlns:a16="http://schemas.microsoft.com/office/drawing/2014/main" id="{5CFAD8FC-85EE-9402-DCBD-6F5356A9021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68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71" name="AutoShape 147">
                <a:extLst>
                  <a:ext uri="{FF2B5EF4-FFF2-40B4-BE49-F238E27FC236}">
                    <a16:creationId xmlns:a16="http://schemas.microsoft.com/office/drawing/2014/main" id="{B32F510F-4EFF-F786-8E23-A2DC5088906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5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72" name="AutoShape 148">
                <a:extLst>
                  <a:ext uri="{FF2B5EF4-FFF2-40B4-BE49-F238E27FC236}">
                    <a16:creationId xmlns:a16="http://schemas.microsoft.com/office/drawing/2014/main" id="{B40D3B63-3B92-C1D3-0487-F68BAE740E0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42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73" name="AutoShape 149">
                <a:extLst>
                  <a:ext uri="{FF2B5EF4-FFF2-40B4-BE49-F238E27FC236}">
                    <a16:creationId xmlns:a16="http://schemas.microsoft.com/office/drawing/2014/main" id="{A896443C-1182-4A48-9DE3-793367D616E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86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74" name="Rectangle 150">
                <a:extLst>
                  <a:ext uri="{FF2B5EF4-FFF2-40B4-BE49-F238E27FC236}">
                    <a16:creationId xmlns:a16="http://schemas.microsoft.com/office/drawing/2014/main" id="{CBA4A80F-BAF1-89B6-B4D6-F5CF58878AE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" y="4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75" name="AutoShape 151">
                <a:extLst>
                  <a:ext uri="{FF2B5EF4-FFF2-40B4-BE49-F238E27FC236}">
                    <a16:creationId xmlns:a16="http://schemas.microsoft.com/office/drawing/2014/main" id="{179C9423-A70D-6976-5317-CE186EF59E2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14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76" name="AutoShape 152">
                <a:extLst>
                  <a:ext uri="{FF2B5EF4-FFF2-40B4-BE49-F238E27FC236}">
                    <a16:creationId xmlns:a16="http://schemas.microsoft.com/office/drawing/2014/main" id="{95EFA18D-C315-6BD0-5D49-5E49DE8F162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</p:grpSp>
      </p:grpSp>
      <p:sp>
        <p:nvSpPr>
          <p:cNvPr id="1179" name="Rectangle 155">
            <a:extLst>
              <a:ext uri="{FF2B5EF4-FFF2-40B4-BE49-F238E27FC236}">
                <a16:creationId xmlns:a16="http://schemas.microsoft.com/office/drawing/2014/main" id="{B99303E7-A4D7-ED28-1B86-CC6C20AAEFE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609600"/>
            <a:ext cx="103632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7" rIns="92075" bIns="4603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r-FR"/>
              <a:t>Cliquer pour modifier le style du titre du masque</a:t>
            </a:r>
          </a:p>
        </p:txBody>
      </p:sp>
      <p:sp>
        <p:nvSpPr>
          <p:cNvPr id="1180" name="Rectangle 156">
            <a:extLst>
              <a:ext uri="{FF2B5EF4-FFF2-40B4-BE49-F238E27FC236}">
                <a16:creationId xmlns:a16="http://schemas.microsoft.com/office/drawing/2014/main" id="{8E0DCF6C-1237-695F-326F-81941D2C04E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981200"/>
            <a:ext cx="10363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7" rIns="92075" bIns="4603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r-FR"/>
              <a:t>Cliquer pour modifier les styles du texte du masque</a:t>
            </a:r>
          </a:p>
          <a:p>
            <a:pPr lvl="1"/>
            <a:r>
              <a:rPr lang="en-US" altLang="fr-FR"/>
              <a:t>Deuxième niveau</a:t>
            </a:r>
          </a:p>
          <a:p>
            <a:pPr lvl="2"/>
            <a:r>
              <a:rPr lang="en-US" altLang="fr-FR"/>
              <a:t>Troisième niveau</a:t>
            </a:r>
          </a:p>
          <a:p>
            <a:pPr lvl="3"/>
            <a:r>
              <a:rPr lang="en-US" altLang="fr-FR"/>
              <a:t>Quatrième niveau</a:t>
            </a:r>
          </a:p>
          <a:p>
            <a:pPr lvl="4"/>
            <a:r>
              <a:rPr lang="en-US" altLang="fr-FR"/>
              <a:t>Cinquième niveau</a:t>
            </a:r>
          </a:p>
        </p:txBody>
      </p:sp>
      <p:sp>
        <p:nvSpPr>
          <p:cNvPr id="1181" name="Rectangle 157">
            <a:extLst>
              <a:ext uri="{FF2B5EF4-FFF2-40B4-BE49-F238E27FC236}">
                <a16:creationId xmlns:a16="http://schemas.microsoft.com/office/drawing/2014/main" id="{D815F9B3-4234-BDA7-DB0A-70971404747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172200"/>
            <a:ext cx="2540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E98A75F0-9354-4635-BE1E-3B70C31D2CD2}" type="datetimeFigureOut">
              <a:rPr lang="fr-FR" smtClean="0"/>
              <a:t>01/05/2024</a:t>
            </a:fld>
            <a:endParaRPr lang="fr-FR"/>
          </a:p>
        </p:txBody>
      </p:sp>
      <p:sp>
        <p:nvSpPr>
          <p:cNvPr id="1182" name="Rectangle 158">
            <a:extLst>
              <a:ext uri="{FF2B5EF4-FFF2-40B4-BE49-F238E27FC236}">
                <a16:creationId xmlns:a16="http://schemas.microsoft.com/office/drawing/2014/main" id="{6BF9D959-BC83-EBD0-82CB-5696F19977C7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172200"/>
            <a:ext cx="2540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65E3D13-653F-4A50-A71D-BE778DE5AEAD}" type="slidenum">
              <a:rPr lang="fr-FR" smtClean="0"/>
              <a:t>‹N°›</a:t>
            </a:fld>
            <a:endParaRPr lang="fr-FR"/>
          </a:p>
        </p:txBody>
      </p:sp>
      <p:sp>
        <p:nvSpPr>
          <p:cNvPr id="1183" name="Rectangle 159">
            <a:extLst>
              <a:ext uri="{FF2B5EF4-FFF2-40B4-BE49-F238E27FC236}">
                <a16:creationId xmlns:a16="http://schemas.microsoft.com/office/drawing/2014/main" id="{63CA96C4-3FE2-2321-0C9D-5E7DD79C6FA8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172200"/>
            <a:ext cx="3860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084576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558A37-11D8-2BE6-40A4-7394C7835C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621219A-7AE6-B51A-6EA8-C643C93932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1752600"/>
            <a:ext cx="5441070" cy="4749786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F9A38F12-9E25-0515-3740-3A1D3FE29A58}"/>
              </a:ext>
            </a:extLst>
          </p:cNvPr>
          <p:cNvSpPr/>
          <p:nvPr/>
        </p:nvSpPr>
        <p:spPr>
          <a:xfrm>
            <a:off x="1775520" y="609600"/>
            <a:ext cx="793701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HUMOUR CH’TI N°27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717CDFEC-C792-30B8-FC0D-2742E1C8A06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0416" y="4819650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15856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  <p:sndAc>
          <p:stSnd loop="1">
            <p:snd r:embed="rId2" name="Le P'tit Quinquin.wav"/>
          </p:stSnd>
        </p:sndAc>
      </p:transition>
    </mc:Choice>
    <mc:Fallback>
      <p:transition spd="slow">
        <p:fade/>
        <p:sndAc>
          <p:stSnd loop="1">
            <p:snd r:embed="rId2" name="Le P'tit Quinquin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8C2C31-0C8E-012D-C6D3-F1DE418B48E8}"/>
              </a:ext>
            </a:extLst>
          </p:cNvPr>
          <p:cNvSpPr>
            <a:spLocks noGrp="1"/>
          </p:cNvSpPr>
          <p:nvPr>
            <p:ph type="ctrTitle" sz="quarter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4B38922-FF81-D031-1783-81A3FF72175C}"/>
              </a:ext>
            </a:extLst>
          </p:cNvPr>
          <p:cNvSpPr>
            <a:spLocks noGrp="1"/>
          </p:cNvSpPr>
          <p:nvPr>
            <p:ph type="subTitle" sz="quarter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6A750800-44F9-44D3-2761-E170F8CD15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3020" y="404664"/>
            <a:ext cx="6925960" cy="6048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12417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FE2D74-A5DF-DC8A-6E55-C7FE9055AA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2F6D143-BEE3-A4C6-61EA-2B4EB3FB14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395014"/>
            <a:ext cx="6282978" cy="6067971"/>
          </a:xfrm>
        </p:spPr>
      </p:pic>
    </p:spTree>
    <p:extLst>
      <p:ext uri="{BB962C8B-B14F-4D97-AF65-F5344CB8AC3E}">
        <p14:creationId xmlns:p14="http://schemas.microsoft.com/office/powerpoint/2010/main" val="23284438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FD0EC8-5EFD-B732-E235-A5738244D9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C5746E7-96AC-DF05-866B-DFABF1AD5A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332656"/>
            <a:ext cx="6099913" cy="6192688"/>
          </a:xfrm>
        </p:spPr>
      </p:pic>
    </p:spTree>
    <p:extLst>
      <p:ext uri="{BB962C8B-B14F-4D97-AF65-F5344CB8AC3E}">
        <p14:creationId xmlns:p14="http://schemas.microsoft.com/office/powerpoint/2010/main" val="30335902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E787AB-D434-D2BD-037A-B7B64BCE8A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5329EED-B5EC-876C-3462-C9D62C945E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404664"/>
            <a:ext cx="6238433" cy="6048672"/>
          </a:xfrm>
        </p:spPr>
      </p:pic>
    </p:spTree>
    <p:extLst>
      <p:ext uri="{BB962C8B-B14F-4D97-AF65-F5344CB8AC3E}">
        <p14:creationId xmlns:p14="http://schemas.microsoft.com/office/powerpoint/2010/main" val="1667751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2B34BA-5ED7-AF1F-0F4E-16A6112A5A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003D280-F3CF-8014-F2EE-3A7CFEC3C3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6107" y="332655"/>
            <a:ext cx="4722101" cy="6140527"/>
          </a:xfrm>
        </p:spPr>
      </p:pic>
    </p:spTree>
    <p:extLst>
      <p:ext uri="{BB962C8B-B14F-4D97-AF65-F5344CB8AC3E}">
        <p14:creationId xmlns:p14="http://schemas.microsoft.com/office/powerpoint/2010/main" val="33432537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2D19118-7FAB-A39F-6D55-2A88F0735B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AE747B5-9F6A-089A-5A4D-BE18CCF9BA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315888"/>
            <a:ext cx="6226224" cy="6226224"/>
          </a:xfrm>
        </p:spPr>
      </p:pic>
    </p:spTree>
    <p:extLst>
      <p:ext uri="{BB962C8B-B14F-4D97-AF65-F5344CB8AC3E}">
        <p14:creationId xmlns:p14="http://schemas.microsoft.com/office/powerpoint/2010/main" val="36538454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EED74B-A7A1-A0AD-A0CB-A1485E2B50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2C1FC58-2124-1F00-BA34-50F4A80484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404186"/>
            <a:ext cx="6131220" cy="6049627"/>
          </a:xfrm>
        </p:spPr>
      </p:pic>
    </p:spTree>
    <p:extLst>
      <p:ext uri="{BB962C8B-B14F-4D97-AF65-F5344CB8AC3E}">
        <p14:creationId xmlns:p14="http://schemas.microsoft.com/office/powerpoint/2010/main" val="24435970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005B80-BB98-0C2C-E6EE-5FA5595B05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E23662D-3803-6F58-DEC7-A565D89AB5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332656"/>
            <a:ext cx="6192688" cy="6192688"/>
          </a:xfrm>
        </p:spPr>
      </p:pic>
    </p:spTree>
    <p:extLst>
      <p:ext uri="{BB962C8B-B14F-4D97-AF65-F5344CB8AC3E}">
        <p14:creationId xmlns:p14="http://schemas.microsoft.com/office/powerpoint/2010/main" val="27665667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BCC182-089F-4C3A-6E90-B146F21DF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2360590-B777-9193-D7AC-59B80ACAE7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350907"/>
            <a:ext cx="8049244" cy="5916750"/>
          </a:xfrm>
        </p:spPr>
      </p:pic>
    </p:spTree>
    <p:extLst>
      <p:ext uri="{BB962C8B-B14F-4D97-AF65-F5344CB8AC3E}">
        <p14:creationId xmlns:p14="http://schemas.microsoft.com/office/powerpoint/2010/main" val="18640215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FED74C-7134-9736-4790-C1AF619CAA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A704575-CFFA-3488-7FDF-020424D1C0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351892"/>
            <a:ext cx="6154216" cy="6154216"/>
          </a:xfrm>
        </p:spPr>
      </p:pic>
    </p:spTree>
    <p:extLst>
      <p:ext uri="{BB962C8B-B14F-4D97-AF65-F5344CB8AC3E}">
        <p14:creationId xmlns:p14="http://schemas.microsoft.com/office/powerpoint/2010/main" val="40014868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7B270C-928F-84DD-DEE8-F61AF67AAD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2CB2BAF-903E-767C-1885-F8D2F5C9E4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315888"/>
            <a:ext cx="6226224" cy="6226224"/>
          </a:xfrm>
        </p:spPr>
      </p:pic>
    </p:spTree>
    <p:extLst>
      <p:ext uri="{BB962C8B-B14F-4D97-AF65-F5344CB8AC3E}">
        <p14:creationId xmlns:p14="http://schemas.microsoft.com/office/powerpoint/2010/main" val="26159501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FB03A7-FF7A-AD6D-15C2-54620CCED5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1BBF303-4D8E-D73B-97BF-6FC9DCB947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6427" y="404664"/>
            <a:ext cx="4125758" cy="6070985"/>
          </a:xfrm>
        </p:spPr>
      </p:pic>
    </p:spTree>
    <p:extLst>
      <p:ext uri="{BB962C8B-B14F-4D97-AF65-F5344CB8AC3E}">
        <p14:creationId xmlns:p14="http://schemas.microsoft.com/office/powerpoint/2010/main" val="26798994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811421-3E3C-AD6C-BCBB-582A3C0839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EFCEE47-B5C5-83D9-DB06-2B0194B2F0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380751"/>
            <a:ext cx="8378609" cy="6096498"/>
          </a:xfrm>
        </p:spPr>
      </p:pic>
    </p:spTree>
    <p:extLst>
      <p:ext uri="{BB962C8B-B14F-4D97-AF65-F5344CB8AC3E}">
        <p14:creationId xmlns:p14="http://schemas.microsoft.com/office/powerpoint/2010/main" val="42881455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DFD251-2844-AF6B-4782-B5AFD2C725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0CFDB54-D02D-2C84-8939-B0ACBF29CA3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355022"/>
            <a:ext cx="6526290" cy="6147955"/>
          </a:xfrm>
        </p:spPr>
      </p:pic>
    </p:spTree>
    <p:extLst>
      <p:ext uri="{BB962C8B-B14F-4D97-AF65-F5344CB8AC3E}">
        <p14:creationId xmlns:p14="http://schemas.microsoft.com/office/powerpoint/2010/main" val="22142096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02FB8B-1532-7E9B-6071-228B998626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EA45D1C-F69A-7FCE-6D56-90AEB07DE2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368660"/>
            <a:ext cx="4896544" cy="6120680"/>
          </a:xfrm>
        </p:spPr>
      </p:pic>
    </p:spTree>
    <p:extLst>
      <p:ext uri="{BB962C8B-B14F-4D97-AF65-F5344CB8AC3E}">
        <p14:creationId xmlns:p14="http://schemas.microsoft.com/office/powerpoint/2010/main" val="26968676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F4AF67-5A13-66B1-AE31-A6683BB35C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DC094B1-50EE-6516-A6E4-93FF40E45B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332656"/>
            <a:ext cx="5904656" cy="6196522"/>
          </a:xfrm>
        </p:spPr>
      </p:pic>
    </p:spTree>
    <p:extLst>
      <p:ext uri="{BB962C8B-B14F-4D97-AF65-F5344CB8AC3E}">
        <p14:creationId xmlns:p14="http://schemas.microsoft.com/office/powerpoint/2010/main" val="23286914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3186AB-09E9-7D75-227E-7090268563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79CEAA6-97B6-465B-EDA7-2F58FA1EC2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404664"/>
            <a:ext cx="8391221" cy="6048672"/>
          </a:xfrm>
        </p:spPr>
      </p:pic>
    </p:spTree>
    <p:extLst>
      <p:ext uri="{BB962C8B-B14F-4D97-AF65-F5344CB8AC3E}">
        <p14:creationId xmlns:p14="http://schemas.microsoft.com/office/powerpoint/2010/main" val="2632933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A43B0A-55CC-F572-48E3-8CF783D560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D2E2FFD-FA97-11AD-09CC-0619EDC70E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368660"/>
            <a:ext cx="6598857" cy="6120680"/>
          </a:xfrm>
        </p:spPr>
      </p:pic>
    </p:spTree>
    <p:extLst>
      <p:ext uri="{BB962C8B-B14F-4D97-AF65-F5344CB8AC3E}">
        <p14:creationId xmlns:p14="http://schemas.microsoft.com/office/powerpoint/2010/main" val="10039286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AA8830-9AA1-6A21-3B6D-12C9BB1C9C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3A39741-9D4A-3C98-2C62-FA6CB7D5C7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404664"/>
            <a:ext cx="7376429" cy="6048672"/>
          </a:xfrm>
        </p:spPr>
      </p:pic>
    </p:spTree>
    <p:extLst>
      <p:ext uri="{BB962C8B-B14F-4D97-AF65-F5344CB8AC3E}">
        <p14:creationId xmlns:p14="http://schemas.microsoft.com/office/powerpoint/2010/main" val="3970919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78F879-9BB6-9B6C-258B-F861E94B00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361F552-C622-5AD9-899B-5756D9A2D0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459174"/>
            <a:ext cx="4823428" cy="5994162"/>
          </a:xfrm>
        </p:spPr>
      </p:pic>
    </p:spTree>
    <p:extLst>
      <p:ext uri="{BB962C8B-B14F-4D97-AF65-F5344CB8AC3E}">
        <p14:creationId xmlns:p14="http://schemas.microsoft.com/office/powerpoint/2010/main" val="32749784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A87816-3195-E5BF-9821-0547277CAE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CFA5F30-4901-EE62-6819-A35DB628EB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1628800"/>
            <a:ext cx="10514115" cy="3888432"/>
          </a:xfrm>
        </p:spPr>
      </p:pic>
    </p:spTree>
    <p:extLst>
      <p:ext uri="{BB962C8B-B14F-4D97-AF65-F5344CB8AC3E}">
        <p14:creationId xmlns:p14="http://schemas.microsoft.com/office/powerpoint/2010/main" val="10099871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714D6C-F095-CDE6-5A33-7DDD0F702C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884835E-E263-847E-48EE-0EB9FC88F5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436390"/>
            <a:ext cx="8714676" cy="5985220"/>
          </a:xfrm>
        </p:spPr>
      </p:pic>
    </p:spTree>
    <p:extLst>
      <p:ext uri="{BB962C8B-B14F-4D97-AF65-F5344CB8AC3E}">
        <p14:creationId xmlns:p14="http://schemas.microsoft.com/office/powerpoint/2010/main" val="26836785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4D571C-F949-1812-A297-4CD4F075E6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A67FCE0-4BD3-E55A-849D-4180495187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404664"/>
            <a:ext cx="6048672" cy="6048672"/>
          </a:xfrm>
        </p:spPr>
      </p:pic>
    </p:spTree>
    <p:extLst>
      <p:ext uri="{BB962C8B-B14F-4D97-AF65-F5344CB8AC3E}">
        <p14:creationId xmlns:p14="http://schemas.microsoft.com/office/powerpoint/2010/main" val="22485136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55F802C-2C2F-0856-F8BC-E61FF86DED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265D3C9-2CC6-A688-07E3-67E53683C8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380995"/>
            <a:ext cx="5142503" cy="6096010"/>
          </a:xfrm>
        </p:spPr>
      </p:pic>
    </p:spTree>
    <p:extLst>
      <p:ext uri="{BB962C8B-B14F-4D97-AF65-F5344CB8AC3E}">
        <p14:creationId xmlns:p14="http://schemas.microsoft.com/office/powerpoint/2010/main" val="30525101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A58946-436F-5234-7650-157013B91D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46D1C34-667A-4C31-F0DD-0886BE37E1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7498" y="404664"/>
            <a:ext cx="4075742" cy="6121362"/>
          </a:xfrm>
        </p:spPr>
      </p:pic>
    </p:spTree>
    <p:extLst>
      <p:ext uri="{BB962C8B-B14F-4D97-AF65-F5344CB8AC3E}">
        <p14:creationId xmlns:p14="http://schemas.microsoft.com/office/powerpoint/2010/main" val="4482374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E13DBB-459B-4C82-A071-2DBA819193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D6B81B4-2379-FEC3-C389-6FC831F46C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0995" y="332656"/>
            <a:ext cx="4979535" cy="6120680"/>
          </a:xfrm>
        </p:spPr>
      </p:pic>
    </p:spTree>
    <p:extLst>
      <p:ext uri="{BB962C8B-B14F-4D97-AF65-F5344CB8AC3E}">
        <p14:creationId xmlns:p14="http://schemas.microsoft.com/office/powerpoint/2010/main" val="18154027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45A067-F5E6-B4EE-FBC2-35E9A53192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F47AEDD-73A8-F124-B810-6DCB35A083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332656"/>
            <a:ext cx="7720039" cy="6067469"/>
          </a:xfrm>
        </p:spPr>
      </p:pic>
    </p:spTree>
    <p:extLst>
      <p:ext uri="{BB962C8B-B14F-4D97-AF65-F5344CB8AC3E}">
        <p14:creationId xmlns:p14="http://schemas.microsoft.com/office/powerpoint/2010/main" val="9369103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852E0C-F437-48C4-DE66-F5DEEE666E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B5401C6-33E0-41C3-86B9-9DCC654337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398847"/>
            <a:ext cx="5035893" cy="6060305"/>
          </a:xfrm>
        </p:spPr>
      </p:pic>
    </p:spTree>
    <p:extLst>
      <p:ext uri="{BB962C8B-B14F-4D97-AF65-F5344CB8AC3E}">
        <p14:creationId xmlns:p14="http://schemas.microsoft.com/office/powerpoint/2010/main" val="40938420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D3C8F7-1CB6-5321-2C13-987D8A3B09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3652E64-06E9-45A1-6F32-5B6A97915C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363528"/>
            <a:ext cx="6189781" cy="6130943"/>
          </a:xfrm>
        </p:spPr>
      </p:pic>
    </p:spTree>
    <p:extLst>
      <p:ext uri="{BB962C8B-B14F-4D97-AF65-F5344CB8AC3E}">
        <p14:creationId xmlns:p14="http://schemas.microsoft.com/office/powerpoint/2010/main" val="24790914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37B3FE-8BCB-5C2C-DC23-6D0B81F942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BB4E46F-8485-818C-9A88-B06F9D771F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0610" y="476672"/>
            <a:ext cx="5163622" cy="5980524"/>
          </a:xfrm>
        </p:spPr>
      </p:pic>
    </p:spTree>
    <p:extLst>
      <p:ext uri="{BB962C8B-B14F-4D97-AF65-F5344CB8AC3E}">
        <p14:creationId xmlns:p14="http://schemas.microsoft.com/office/powerpoint/2010/main" val="23028037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322867-4F36-CFB1-A070-48AE0D7CE4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" name="Espace réservé du contenu 7">
            <a:extLst>
              <a:ext uri="{FF2B5EF4-FFF2-40B4-BE49-F238E27FC236}">
                <a16:creationId xmlns:a16="http://schemas.microsoft.com/office/drawing/2014/main" id="{5AAF51EE-E6FA-3A70-4708-8D74C937DB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5084" y="835360"/>
            <a:ext cx="9221831" cy="5187280"/>
          </a:xfrm>
        </p:spPr>
      </p:pic>
    </p:spTree>
    <p:extLst>
      <p:ext uri="{BB962C8B-B14F-4D97-AF65-F5344CB8AC3E}">
        <p14:creationId xmlns:p14="http://schemas.microsoft.com/office/powerpoint/2010/main" val="31862340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8CE41E-1E3D-E9ED-572B-E582EF4ABD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6B2EF43-A634-6A4E-6D3B-9828AF7ADD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0559" y="313550"/>
            <a:ext cx="5330881" cy="6230900"/>
          </a:xfrm>
        </p:spPr>
      </p:pic>
    </p:spTree>
    <p:extLst>
      <p:ext uri="{BB962C8B-B14F-4D97-AF65-F5344CB8AC3E}">
        <p14:creationId xmlns:p14="http://schemas.microsoft.com/office/powerpoint/2010/main" val="41552584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9C4435-5C9D-2631-D15B-182043B88C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D6CDC25-01A3-FF62-B4B5-511FB29E88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9663" y="404664"/>
            <a:ext cx="4625685" cy="6120680"/>
          </a:xfrm>
        </p:spPr>
      </p:pic>
    </p:spTree>
    <p:extLst>
      <p:ext uri="{BB962C8B-B14F-4D97-AF65-F5344CB8AC3E}">
        <p14:creationId xmlns:p14="http://schemas.microsoft.com/office/powerpoint/2010/main" val="23477737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3FAA62-C01F-6782-61FD-81A8BE7ACD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784D403-668F-1971-E002-E45050B05F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1762" y="404663"/>
            <a:ext cx="4574438" cy="5991993"/>
          </a:xfrm>
        </p:spPr>
      </p:pic>
    </p:spTree>
    <p:extLst>
      <p:ext uri="{BB962C8B-B14F-4D97-AF65-F5344CB8AC3E}">
        <p14:creationId xmlns:p14="http://schemas.microsoft.com/office/powerpoint/2010/main" val="10135693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8E5F2F-64B0-D490-36AE-6C87CC29D6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0512138-E5E6-4940-BAC8-03ADD559BB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359999"/>
            <a:ext cx="6178922" cy="6138002"/>
          </a:xfrm>
        </p:spPr>
      </p:pic>
    </p:spTree>
    <p:extLst>
      <p:ext uri="{BB962C8B-B14F-4D97-AF65-F5344CB8AC3E}">
        <p14:creationId xmlns:p14="http://schemas.microsoft.com/office/powerpoint/2010/main" val="23013937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1D1C21-83DC-49CC-D524-D9E421D63B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E0EA253-530C-4DAE-633D-9A6AD60B89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6107" y="332656"/>
            <a:ext cx="4706838" cy="6120680"/>
          </a:xfrm>
        </p:spPr>
      </p:pic>
    </p:spTree>
    <p:extLst>
      <p:ext uri="{BB962C8B-B14F-4D97-AF65-F5344CB8AC3E}">
        <p14:creationId xmlns:p14="http://schemas.microsoft.com/office/powerpoint/2010/main" val="21075133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5B8E65-D1D8-0949-999B-2A0F2C2B6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E7C6F7A-C8DE-EEFE-C6DA-423C659D11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332656"/>
            <a:ext cx="6561158" cy="6192688"/>
          </a:xfrm>
        </p:spPr>
      </p:pic>
    </p:spTree>
    <p:extLst>
      <p:ext uri="{BB962C8B-B14F-4D97-AF65-F5344CB8AC3E}">
        <p14:creationId xmlns:p14="http://schemas.microsoft.com/office/powerpoint/2010/main" val="4504977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8304A1-A6A5-E881-B270-2202425145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5684737-0C0B-EC9C-E070-C2659B7A43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7386" y="404664"/>
            <a:ext cx="4256806" cy="6117566"/>
          </a:xfrm>
        </p:spPr>
      </p:pic>
    </p:spTree>
    <p:extLst>
      <p:ext uri="{BB962C8B-B14F-4D97-AF65-F5344CB8AC3E}">
        <p14:creationId xmlns:p14="http://schemas.microsoft.com/office/powerpoint/2010/main" val="33206367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D98DCE-64AD-5FE1-EBB9-6D30E0F152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A3E8AD7-C381-A469-8438-10474FB8BF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364545"/>
            <a:ext cx="6739357" cy="6128909"/>
          </a:xfrm>
        </p:spPr>
      </p:pic>
    </p:spTree>
    <p:extLst>
      <p:ext uri="{BB962C8B-B14F-4D97-AF65-F5344CB8AC3E}">
        <p14:creationId xmlns:p14="http://schemas.microsoft.com/office/powerpoint/2010/main" val="31281267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481829-5EC0-1391-7162-E8200A0B0F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517C295-F2C9-D548-3DA5-3DD84EA83E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210" y="332655"/>
            <a:ext cx="4365981" cy="6133955"/>
          </a:xfrm>
        </p:spPr>
      </p:pic>
    </p:spTree>
    <p:extLst>
      <p:ext uri="{BB962C8B-B14F-4D97-AF65-F5344CB8AC3E}">
        <p14:creationId xmlns:p14="http://schemas.microsoft.com/office/powerpoint/2010/main" val="3366355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29F0E1-02B5-A43C-02BE-23A1C893F7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2689956-86FA-265B-C5FC-AC7C02C88F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332656"/>
            <a:ext cx="6638205" cy="6070298"/>
          </a:xfrm>
        </p:spPr>
      </p:pic>
    </p:spTree>
    <p:extLst>
      <p:ext uri="{BB962C8B-B14F-4D97-AF65-F5344CB8AC3E}">
        <p14:creationId xmlns:p14="http://schemas.microsoft.com/office/powerpoint/2010/main" val="33556264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2D333E-284E-3901-71D8-1BB61880F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A9DB777-2167-62E0-DDFA-B5628BD23E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188640"/>
            <a:ext cx="6256690" cy="6206638"/>
          </a:xfrm>
        </p:spPr>
      </p:pic>
    </p:spTree>
    <p:extLst>
      <p:ext uri="{BB962C8B-B14F-4D97-AF65-F5344CB8AC3E}">
        <p14:creationId xmlns:p14="http://schemas.microsoft.com/office/powerpoint/2010/main" val="8775777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6EF6FF-1B29-9EE4-2A66-70B95ED11E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CD639A1-1A40-817E-9BD9-BE9A91B17D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9252" y="404664"/>
            <a:ext cx="4598956" cy="6129028"/>
          </a:xfrm>
        </p:spPr>
      </p:pic>
    </p:spTree>
    <p:extLst>
      <p:ext uri="{BB962C8B-B14F-4D97-AF65-F5344CB8AC3E}">
        <p14:creationId xmlns:p14="http://schemas.microsoft.com/office/powerpoint/2010/main" val="30861550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3D4125-A8C7-9EE3-2958-49BA175442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9F9F285-C808-9E6C-AEF1-3CC48BD9D0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340529"/>
            <a:ext cx="4722487" cy="6176941"/>
          </a:xfrm>
        </p:spPr>
      </p:pic>
    </p:spTree>
    <p:extLst>
      <p:ext uri="{BB962C8B-B14F-4D97-AF65-F5344CB8AC3E}">
        <p14:creationId xmlns:p14="http://schemas.microsoft.com/office/powerpoint/2010/main" val="7151659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EFFDA2-9BBA-5830-B5CA-0463C7C49E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64628E1-EEED-431D-800E-882278D733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404664"/>
            <a:ext cx="7560840" cy="6048672"/>
          </a:xfrm>
        </p:spPr>
      </p:pic>
    </p:spTree>
    <p:extLst>
      <p:ext uri="{BB962C8B-B14F-4D97-AF65-F5344CB8AC3E}">
        <p14:creationId xmlns:p14="http://schemas.microsoft.com/office/powerpoint/2010/main" val="20505243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6BD5E1-DA14-28CA-FF73-71F93B6394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364391F-D02F-C293-5248-8ACCDCFB8C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332656"/>
            <a:ext cx="6082208" cy="6082208"/>
          </a:xfrm>
        </p:spPr>
      </p:pic>
    </p:spTree>
    <p:extLst>
      <p:ext uri="{BB962C8B-B14F-4D97-AF65-F5344CB8AC3E}">
        <p14:creationId xmlns:p14="http://schemas.microsoft.com/office/powerpoint/2010/main" val="38571769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B6E903-A4D7-9E10-D914-D3D37FCD13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438BCA2-559B-3C3B-0ECF-335014945E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5632" y="404664"/>
            <a:ext cx="4687945" cy="5976664"/>
          </a:xfrm>
        </p:spPr>
      </p:pic>
    </p:spTree>
    <p:extLst>
      <p:ext uri="{BB962C8B-B14F-4D97-AF65-F5344CB8AC3E}">
        <p14:creationId xmlns:p14="http://schemas.microsoft.com/office/powerpoint/2010/main" val="25233837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351996-16D1-867D-857E-8145F11035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99C244E-80E3-4C9A-4FF5-2A85485345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0600" y="332656"/>
            <a:ext cx="6400550" cy="6120680"/>
          </a:xfrm>
        </p:spPr>
      </p:pic>
    </p:spTree>
    <p:extLst>
      <p:ext uri="{BB962C8B-B14F-4D97-AF65-F5344CB8AC3E}">
        <p14:creationId xmlns:p14="http://schemas.microsoft.com/office/powerpoint/2010/main" val="35486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E758AAF-B04C-492B-0F33-2809964527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3101615-15C9-E510-E313-92CA78589BA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1744" y="372691"/>
            <a:ext cx="4794584" cy="6112618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F68B8F75-3CFF-BB36-44EE-AB26442B56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0416" y="5136564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6B2C7F6E-1C5B-3811-86A1-A2678D25680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5340995"/>
            <a:ext cx="1602738" cy="907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5790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 1">
      <a:dk1>
        <a:srgbClr val="6C0093"/>
      </a:dk1>
      <a:lt1>
        <a:srgbClr val="FFFFFF"/>
      </a:lt1>
      <a:dk2>
        <a:srgbClr val="0006B0"/>
      </a:dk2>
      <a:lt2>
        <a:srgbClr val="00B7A5"/>
      </a:lt2>
      <a:accent1>
        <a:srgbClr val="B50069"/>
      </a:accent1>
      <a:accent2>
        <a:srgbClr val="0100B4"/>
      </a:accent2>
      <a:accent3>
        <a:srgbClr val="AAAAD4"/>
      </a:accent3>
      <a:accent4>
        <a:srgbClr val="DADADA"/>
      </a:accent4>
      <a:accent5>
        <a:srgbClr val="D7AAB9"/>
      </a:accent5>
      <a:accent6>
        <a:srgbClr val="0100A3"/>
      </a:accent6>
      <a:hlink>
        <a:srgbClr val="F297CD"/>
      </a:hlink>
      <a:folHlink>
        <a:srgbClr val="751FE6"/>
      </a:folHlink>
    </a:clrScheme>
    <a:fontScheme name="Thème Offic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lnDef>
  </a:objectDefaults>
  <a:extraClrSchemeLst>
    <a:extraClrScheme>
      <a:clrScheme name="Thème Office 1">
        <a:dk1>
          <a:srgbClr val="6C0093"/>
        </a:dk1>
        <a:lt1>
          <a:srgbClr val="FFFFFF"/>
        </a:lt1>
        <a:dk2>
          <a:srgbClr val="0006B0"/>
        </a:dk2>
        <a:lt2>
          <a:srgbClr val="00B7A5"/>
        </a:lt2>
        <a:accent1>
          <a:srgbClr val="B50069"/>
        </a:accent1>
        <a:accent2>
          <a:srgbClr val="0100B4"/>
        </a:accent2>
        <a:accent3>
          <a:srgbClr val="AAAAD4"/>
        </a:accent3>
        <a:accent4>
          <a:srgbClr val="DADADA"/>
        </a:accent4>
        <a:accent5>
          <a:srgbClr val="D7AAB9"/>
        </a:accent5>
        <a:accent6>
          <a:srgbClr val="0100A3"/>
        </a:accent6>
        <a:hlink>
          <a:srgbClr val="F297CD"/>
        </a:hlink>
        <a:folHlink>
          <a:srgbClr val="751FE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81D58"/>
        </a:dk1>
        <a:lt1>
          <a:srgbClr val="FFFFFF"/>
        </a:lt1>
        <a:dk2>
          <a:srgbClr val="CF0E30"/>
        </a:dk2>
        <a:lt2>
          <a:srgbClr val="CECECE"/>
        </a:lt2>
        <a:accent1>
          <a:srgbClr val="79A0FE"/>
        </a:accent1>
        <a:accent2>
          <a:srgbClr val="8CF4EA"/>
        </a:accent2>
        <a:accent3>
          <a:srgbClr val="FFFFFF"/>
        </a:accent3>
        <a:accent4>
          <a:srgbClr val="06174A"/>
        </a:accent4>
        <a:accent5>
          <a:srgbClr val="BECDFE"/>
        </a:accent5>
        <a:accent6>
          <a:srgbClr val="7EDDD4"/>
        </a:accent6>
        <a:hlink>
          <a:srgbClr val="F39FD1"/>
        </a:hlink>
        <a:folHlink>
          <a:srgbClr val="FCFE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3">
        <a:dk1>
          <a:srgbClr val="474747"/>
        </a:dk1>
        <a:lt1>
          <a:srgbClr val="FFFFFF"/>
        </a:lt1>
        <a:dk2>
          <a:srgbClr val="000000"/>
        </a:dk2>
        <a:lt2>
          <a:srgbClr val="CECECE"/>
        </a:lt2>
        <a:accent1>
          <a:srgbClr val="919191"/>
        </a:accent1>
        <a:accent2>
          <a:srgbClr val="ABABAB"/>
        </a:accent2>
        <a:accent3>
          <a:srgbClr val="FFFFFF"/>
        </a:accent3>
        <a:accent4>
          <a:srgbClr val="3B3B3B"/>
        </a:accent4>
        <a:accent5>
          <a:srgbClr val="C7C7C7"/>
        </a:accent5>
        <a:accent6>
          <a:srgbClr val="9B9B9B"/>
        </a:accent6>
        <a:hlink>
          <a:srgbClr val="676767"/>
        </a:hlink>
        <a:folHlink>
          <a:srgbClr val="DADAD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Patchwork design template</Template>
  <TotalTime>32</TotalTime>
  <Words>5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3" baseType="lpstr">
      <vt:lpstr>Arial</vt:lpstr>
      <vt:lpstr>Times New Roman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Perroquet34740</dc:creator>
  <cp:lastModifiedBy>jean-louis BEYAERT</cp:lastModifiedBy>
  <cp:revision>4</cp:revision>
  <dcterms:created xsi:type="dcterms:W3CDTF">2024-05-01T13:49:30Z</dcterms:created>
  <dcterms:modified xsi:type="dcterms:W3CDTF">2024-05-01T14:22:11Z</dcterms:modified>
</cp:coreProperties>
</file>