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306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15" autoAdjust="0"/>
    <p:restoredTop sz="94660"/>
  </p:normalViewPr>
  <p:slideViewPr>
    <p:cSldViewPr>
      <p:cViewPr varScale="1">
        <p:scale>
          <a:sx n="59" d="100"/>
          <a:sy n="59" d="100"/>
        </p:scale>
        <p:origin x="100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E0B06F-01CE-458C-8475-EFA1E287ED60}" type="datetimeFigureOut">
              <a:rPr lang="fr-FR" smtClean="0"/>
              <a:t>17/05/2024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ABF90C-D810-41A4-987D-3657BFE5149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53076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E0B06F-01CE-458C-8475-EFA1E287ED60}" type="datetimeFigureOut">
              <a:rPr lang="fr-FR" smtClean="0"/>
              <a:t>17/05/2024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ABF90C-D810-41A4-987D-3657BFE5149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86186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E0B06F-01CE-458C-8475-EFA1E287ED60}" type="datetimeFigureOut">
              <a:rPr lang="fr-FR" smtClean="0"/>
              <a:t>17/05/2024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ABF90C-D810-41A4-987D-3657BFE5149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52013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E0B06F-01CE-458C-8475-EFA1E287ED60}" type="datetimeFigureOut">
              <a:rPr lang="fr-FR" smtClean="0"/>
              <a:t>17/05/2024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ABF90C-D810-41A4-987D-3657BFE5149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33481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E0B06F-01CE-458C-8475-EFA1E287ED60}" type="datetimeFigureOut">
              <a:rPr lang="fr-FR" smtClean="0"/>
              <a:t>17/05/2024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ABF90C-D810-41A4-987D-3657BFE5149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62719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E0B06F-01CE-458C-8475-EFA1E287ED60}" type="datetimeFigureOut">
              <a:rPr lang="fr-FR" smtClean="0"/>
              <a:t>17/05/2024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ABF90C-D810-41A4-987D-3657BFE5149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13245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E0B06F-01CE-458C-8475-EFA1E287ED60}" type="datetimeFigureOut">
              <a:rPr lang="fr-FR" smtClean="0"/>
              <a:t>17/05/2024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ABF90C-D810-41A4-987D-3657BFE5149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81168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E0B06F-01CE-458C-8475-EFA1E287ED60}" type="datetimeFigureOut">
              <a:rPr lang="fr-FR" smtClean="0"/>
              <a:t>17/05/2024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ABF90C-D810-41A4-987D-3657BFE5149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398564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E0B06F-01CE-458C-8475-EFA1E287ED60}" type="datetimeFigureOut">
              <a:rPr lang="fr-FR" smtClean="0"/>
              <a:t>17/05/2024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ABF90C-D810-41A4-987D-3657BFE5149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53334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E0B06F-01CE-458C-8475-EFA1E287ED60}" type="datetimeFigureOut">
              <a:rPr lang="fr-FR" smtClean="0"/>
              <a:t>17/05/2024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ABF90C-D810-41A4-987D-3657BFE5149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543423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E0B06F-01CE-458C-8475-EFA1E287ED60}" type="datetimeFigureOut">
              <a:rPr lang="fr-FR" smtClean="0"/>
              <a:t>17/05/2024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ABF90C-D810-41A4-987D-3657BFE5149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6450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E0B06F-01CE-458C-8475-EFA1E287ED60}" type="datetimeFigureOut">
              <a:rPr lang="fr-FR" smtClean="0"/>
              <a:t>17/05/2024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ABF90C-D810-41A4-987D-3657BFE5149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929612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GIF"/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A9C1157-C755-6500-C38F-86753F3590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>
            <a:extLst>
              <a:ext uri="{FF2B5EF4-FFF2-40B4-BE49-F238E27FC236}">
                <a16:creationId xmlns:a16="http://schemas.microsoft.com/office/drawing/2014/main" id="{D679A29F-D511-AF7D-5632-C188F76DA16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5394" y="1690688"/>
            <a:ext cx="4802187" cy="4802187"/>
          </a:xfr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6094522F-39B0-813C-9DA2-397B21A4D928}"/>
              </a:ext>
            </a:extLst>
          </p:cNvPr>
          <p:cNvSpPr/>
          <p:nvPr/>
        </p:nvSpPr>
        <p:spPr>
          <a:xfrm>
            <a:off x="2639616" y="681037"/>
            <a:ext cx="6565797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HUMOUR CH’TI N°26</a:t>
            </a: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2CE71372-CBEE-C0C1-A35D-71210BB02D9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28448" y="5031468"/>
            <a:ext cx="160972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6250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  <p:sndAc>
          <p:stSnd loop="1">
            <p:snd r:embed="rId2" name="Le P'tit Quinquin.wav"/>
          </p:stSnd>
        </p:sndAc>
      </p:transition>
    </mc:Choice>
    <mc:Fallback>
      <p:transition spd="slow">
        <p:fade/>
        <p:sndAc>
          <p:stSnd loop="1">
            <p:snd r:embed="rId2" name="Le P'tit Quinquin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AD620D3-6926-2B65-77F5-BFC614E70AE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5B45F2B7-A294-34C1-7916-3F52D7B0E68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630BA5A6-6243-07C0-22D0-0B520B5BD0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4847" y="190500"/>
            <a:ext cx="4863353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93951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C273338-1840-F83B-8608-C9252E7F5B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6D7E82B-0713-59AB-0F07-2A87B0987AB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-23614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24111934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EA37892-E8E4-A209-7767-B2D19C3096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E12BA99-53F9-E088-5E24-83D46E31E75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6458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4840697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408799E-039C-188F-2FDB-75879B784F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D972FE6-EE47-CCFE-9076-088C1D4C46B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2820" y="33392"/>
            <a:ext cx="9186359" cy="6522315"/>
          </a:xfrm>
        </p:spPr>
      </p:pic>
    </p:spTree>
    <p:extLst>
      <p:ext uri="{BB962C8B-B14F-4D97-AF65-F5344CB8AC3E}">
        <p14:creationId xmlns:p14="http://schemas.microsoft.com/office/powerpoint/2010/main" val="22242728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3675784-831E-C103-D39D-DA148A68DA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4D8C932-D1CC-49A9-7333-8483B1441F7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0"/>
            <a:ext cx="5332573" cy="7045892"/>
          </a:xfrm>
        </p:spPr>
      </p:pic>
    </p:spTree>
    <p:extLst>
      <p:ext uri="{BB962C8B-B14F-4D97-AF65-F5344CB8AC3E}">
        <p14:creationId xmlns:p14="http://schemas.microsoft.com/office/powerpoint/2010/main" val="36766904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FC7C4BE-BDE6-8804-D0C1-2D0E36B920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C312537-7231-FFD7-82D4-7326A64C068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552" y="-41829"/>
            <a:ext cx="7729797" cy="7001628"/>
          </a:xfrm>
        </p:spPr>
      </p:pic>
    </p:spTree>
    <p:extLst>
      <p:ext uri="{BB962C8B-B14F-4D97-AF65-F5344CB8AC3E}">
        <p14:creationId xmlns:p14="http://schemas.microsoft.com/office/powerpoint/2010/main" val="33612544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F8A7975-6F3E-D6B5-1665-35DD3A3CB4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77030B1-C55B-4994-689D-4A94876558A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0"/>
            <a:ext cx="6611630" cy="6826541"/>
          </a:xfrm>
        </p:spPr>
      </p:pic>
    </p:spTree>
    <p:extLst>
      <p:ext uri="{BB962C8B-B14F-4D97-AF65-F5344CB8AC3E}">
        <p14:creationId xmlns:p14="http://schemas.microsoft.com/office/powerpoint/2010/main" val="7281904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215DA4E-357A-876B-27B1-171AC58D4E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0BFE494-33AD-1343-323C-32F90D4CA88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2453"/>
            <a:ext cx="6692974" cy="6692974"/>
          </a:xfrm>
        </p:spPr>
      </p:pic>
    </p:spTree>
    <p:extLst>
      <p:ext uri="{BB962C8B-B14F-4D97-AF65-F5344CB8AC3E}">
        <p14:creationId xmlns:p14="http://schemas.microsoft.com/office/powerpoint/2010/main" val="24760116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53A2640-BCAF-F02C-5122-36E2E4AF39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28F0427-9159-117B-9B1A-E2063A49724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504" y="0"/>
            <a:ext cx="8138388" cy="6849811"/>
          </a:xfrm>
        </p:spPr>
      </p:pic>
    </p:spTree>
    <p:extLst>
      <p:ext uri="{BB962C8B-B14F-4D97-AF65-F5344CB8AC3E}">
        <p14:creationId xmlns:p14="http://schemas.microsoft.com/office/powerpoint/2010/main" val="21722432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4534FB1-E7E8-0D2D-9695-B0D1924816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A69B349-F644-564C-449F-C80985D95FA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504" y="116632"/>
            <a:ext cx="8582241" cy="6865793"/>
          </a:xfrm>
        </p:spPr>
      </p:pic>
    </p:spTree>
    <p:extLst>
      <p:ext uri="{BB962C8B-B14F-4D97-AF65-F5344CB8AC3E}">
        <p14:creationId xmlns:p14="http://schemas.microsoft.com/office/powerpoint/2010/main" val="8164710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CBC5D25-9C03-4CD6-1379-5D54895204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51EDC28-94FB-D3E8-4BC4-1E3ED5ABBB2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544" y="56548"/>
            <a:ext cx="7789093" cy="6744903"/>
          </a:xfrm>
        </p:spPr>
      </p:pic>
    </p:spTree>
    <p:extLst>
      <p:ext uri="{BB962C8B-B14F-4D97-AF65-F5344CB8AC3E}">
        <p14:creationId xmlns:p14="http://schemas.microsoft.com/office/powerpoint/2010/main" val="751113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A066E22-290F-ADAF-B5DC-C1A4939471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6D92950-3660-6483-E4F7-D01B21C25F3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656" y="19257"/>
            <a:ext cx="5981104" cy="7375542"/>
          </a:xfrm>
        </p:spPr>
      </p:pic>
    </p:spTree>
    <p:extLst>
      <p:ext uri="{BB962C8B-B14F-4D97-AF65-F5344CB8AC3E}">
        <p14:creationId xmlns:p14="http://schemas.microsoft.com/office/powerpoint/2010/main" val="13487930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4A21C40-31B4-42F1-14E2-104726A6AE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7EA96CC-4EC3-2C00-A785-0EAB0AD0613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-22032"/>
            <a:ext cx="7351348" cy="6711509"/>
          </a:xfrm>
        </p:spPr>
      </p:pic>
    </p:spTree>
    <p:extLst>
      <p:ext uri="{BB962C8B-B14F-4D97-AF65-F5344CB8AC3E}">
        <p14:creationId xmlns:p14="http://schemas.microsoft.com/office/powerpoint/2010/main" val="25524914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F5E8B66-1846-4C5B-1416-E9BA1F3BDC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C489311-3F7C-2B6A-2E9E-84284BB1975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1249" y="256993"/>
            <a:ext cx="8749502" cy="6344013"/>
          </a:xfrm>
        </p:spPr>
      </p:pic>
    </p:spTree>
    <p:extLst>
      <p:ext uri="{BB962C8B-B14F-4D97-AF65-F5344CB8AC3E}">
        <p14:creationId xmlns:p14="http://schemas.microsoft.com/office/powerpoint/2010/main" val="15136904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8034D21-3723-1816-34A8-0E0634C943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5849CF4-A0BC-172C-533D-3EE98DA26AA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86817"/>
            <a:ext cx="7220682" cy="6684365"/>
          </a:xfrm>
        </p:spPr>
      </p:pic>
    </p:spTree>
    <p:extLst>
      <p:ext uri="{BB962C8B-B14F-4D97-AF65-F5344CB8AC3E}">
        <p14:creationId xmlns:p14="http://schemas.microsoft.com/office/powerpoint/2010/main" val="35109882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A1320AC-149C-B0ED-01A7-8CAF969697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E3A55D8-EF27-8A88-997A-1AD1918CAA8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624" y="-67035"/>
            <a:ext cx="6177774" cy="6894209"/>
          </a:xfrm>
        </p:spPr>
      </p:pic>
    </p:spTree>
    <p:extLst>
      <p:ext uri="{BB962C8B-B14F-4D97-AF65-F5344CB8AC3E}">
        <p14:creationId xmlns:p14="http://schemas.microsoft.com/office/powerpoint/2010/main" val="368163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883BFDA-94B3-23D0-F4B8-E66011F70B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6A6DC75-F853-A7F7-19DB-3210C76798F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616" y="0"/>
            <a:ext cx="6519583" cy="7312841"/>
          </a:xfrm>
        </p:spPr>
      </p:pic>
    </p:spTree>
    <p:extLst>
      <p:ext uri="{BB962C8B-B14F-4D97-AF65-F5344CB8AC3E}">
        <p14:creationId xmlns:p14="http://schemas.microsoft.com/office/powerpoint/2010/main" val="4553764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DE29C80-B858-A3CD-6BBF-2932EDB70C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FC5CC44-F2EB-D3EC-6083-20BED8F41BF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616" y="-99392"/>
            <a:ext cx="6713099" cy="6879013"/>
          </a:xfrm>
        </p:spPr>
      </p:pic>
    </p:spTree>
    <p:extLst>
      <p:ext uri="{BB962C8B-B14F-4D97-AF65-F5344CB8AC3E}">
        <p14:creationId xmlns:p14="http://schemas.microsoft.com/office/powerpoint/2010/main" val="41889893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69822A3-3A41-66D4-F068-B0532D5ADB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1807FF6-1E02-FBAB-715E-49E0E6BF8BD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544" y="398834"/>
            <a:ext cx="7344816" cy="6316542"/>
          </a:xfrm>
        </p:spPr>
      </p:pic>
    </p:spTree>
    <p:extLst>
      <p:ext uri="{BB962C8B-B14F-4D97-AF65-F5344CB8AC3E}">
        <p14:creationId xmlns:p14="http://schemas.microsoft.com/office/powerpoint/2010/main" val="34803001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4211F9C-5E3F-8AD8-1134-150681DAC7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6847217-1775-BF4B-AA0F-67CFB634C1D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3485" y="-99392"/>
            <a:ext cx="5172755" cy="7041242"/>
          </a:xfrm>
        </p:spPr>
      </p:pic>
    </p:spTree>
    <p:extLst>
      <p:ext uri="{BB962C8B-B14F-4D97-AF65-F5344CB8AC3E}">
        <p14:creationId xmlns:p14="http://schemas.microsoft.com/office/powerpoint/2010/main" val="7646595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6F25208-3BBC-3F2F-8C9C-489B335872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8EDC3B6-BAA7-189F-A4C5-823AAA9F1C2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5433283" cy="6791604"/>
          </a:xfrm>
        </p:spPr>
      </p:pic>
    </p:spTree>
    <p:extLst>
      <p:ext uri="{BB962C8B-B14F-4D97-AF65-F5344CB8AC3E}">
        <p14:creationId xmlns:p14="http://schemas.microsoft.com/office/powerpoint/2010/main" val="11559042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1F58713-A314-2DD7-7D9E-4410C367AF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3" name="Espace réservé du contenu 12">
            <a:extLst>
              <a:ext uri="{FF2B5EF4-FFF2-40B4-BE49-F238E27FC236}">
                <a16:creationId xmlns:a16="http://schemas.microsoft.com/office/drawing/2014/main" id="{8C49B9D7-FC1A-976C-81B9-AB50B42362F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472" y="529239"/>
            <a:ext cx="9023529" cy="5940490"/>
          </a:xfrm>
        </p:spPr>
      </p:pic>
    </p:spTree>
    <p:extLst>
      <p:ext uri="{BB962C8B-B14F-4D97-AF65-F5344CB8AC3E}">
        <p14:creationId xmlns:p14="http://schemas.microsoft.com/office/powerpoint/2010/main" val="16397567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310EEAC-1604-C337-F162-8FE16AC67F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B8638B1-C95E-6D40-9791-30E83CE5376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552" y="0"/>
            <a:ext cx="7641497" cy="6835432"/>
          </a:xfrm>
        </p:spPr>
      </p:pic>
    </p:spTree>
    <p:extLst>
      <p:ext uri="{BB962C8B-B14F-4D97-AF65-F5344CB8AC3E}">
        <p14:creationId xmlns:p14="http://schemas.microsoft.com/office/powerpoint/2010/main" val="15239439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0DEBC62-E866-8E36-7E25-98B709A187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11AA97F-B436-E32F-C556-B2B74230D8F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5123"/>
            <a:ext cx="7417741" cy="6868279"/>
          </a:xfrm>
        </p:spPr>
      </p:pic>
    </p:spTree>
    <p:extLst>
      <p:ext uri="{BB962C8B-B14F-4D97-AF65-F5344CB8AC3E}">
        <p14:creationId xmlns:p14="http://schemas.microsoft.com/office/powerpoint/2010/main" val="33778871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E08E2CE-3883-8F3F-313B-E94BDABB86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A987F77-398E-862F-5F91-DF82120FB49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401" y="468180"/>
            <a:ext cx="10224606" cy="6052967"/>
          </a:xfrm>
        </p:spPr>
      </p:pic>
    </p:spTree>
    <p:extLst>
      <p:ext uri="{BB962C8B-B14F-4D97-AF65-F5344CB8AC3E}">
        <p14:creationId xmlns:p14="http://schemas.microsoft.com/office/powerpoint/2010/main" val="40416507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91CE0D2-CE93-E49E-58E7-FBD4DA0F2E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4E59286-C648-7B9F-5086-D98CB1CE253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5132" y="0"/>
            <a:ext cx="6567172" cy="6859329"/>
          </a:xfrm>
        </p:spPr>
      </p:pic>
    </p:spTree>
    <p:extLst>
      <p:ext uri="{BB962C8B-B14F-4D97-AF65-F5344CB8AC3E}">
        <p14:creationId xmlns:p14="http://schemas.microsoft.com/office/powerpoint/2010/main" val="24982381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A8D3CEB-9340-9C06-2A16-783A232D5F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BBC418E-6390-8EA8-8998-1C8DF47EAFE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0"/>
            <a:ext cx="7470228" cy="6833876"/>
          </a:xfrm>
        </p:spPr>
      </p:pic>
    </p:spTree>
    <p:extLst>
      <p:ext uri="{BB962C8B-B14F-4D97-AF65-F5344CB8AC3E}">
        <p14:creationId xmlns:p14="http://schemas.microsoft.com/office/powerpoint/2010/main" val="36834644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A8D3CEB-9340-9C06-2A16-783A232D5F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0084A687-2DC6-2AA0-F09A-E4E50D98547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472" y="209682"/>
            <a:ext cx="9145016" cy="6644426"/>
          </a:xfrm>
        </p:spPr>
      </p:pic>
    </p:spTree>
    <p:extLst>
      <p:ext uri="{BB962C8B-B14F-4D97-AF65-F5344CB8AC3E}">
        <p14:creationId xmlns:p14="http://schemas.microsoft.com/office/powerpoint/2010/main" val="18814617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B0F6874-39C3-708B-FCB4-6385BAB615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4408BC4-3868-6D42-2F56-05CE4E8D487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3954" y="0"/>
            <a:ext cx="6648350" cy="6800023"/>
          </a:xfrm>
        </p:spPr>
      </p:pic>
    </p:spTree>
    <p:extLst>
      <p:ext uri="{BB962C8B-B14F-4D97-AF65-F5344CB8AC3E}">
        <p14:creationId xmlns:p14="http://schemas.microsoft.com/office/powerpoint/2010/main" val="36831176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CF7AA1F-1EF3-9533-1B2A-050BD45F95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C110E72-4F74-55D3-6D03-C2810041665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5314" y="-99392"/>
            <a:ext cx="6981006" cy="6981006"/>
          </a:xfrm>
        </p:spPr>
      </p:pic>
    </p:spTree>
    <p:extLst>
      <p:ext uri="{BB962C8B-B14F-4D97-AF65-F5344CB8AC3E}">
        <p14:creationId xmlns:p14="http://schemas.microsoft.com/office/powerpoint/2010/main" val="23536620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FCBE59A-8777-C1C1-DFC6-DB0F0492FD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8C00E7F-03CC-C88A-AA87-A69910E06DA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2644" y="0"/>
            <a:ext cx="6569660" cy="6857475"/>
          </a:xfrm>
        </p:spPr>
      </p:pic>
    </p:spTree>
    <p:extLst>
      <p:ext uri="{BB962C8B-B14F-4D97-AF65-F5344CB8AC3E}">
        <p14:creationId xmlns:p14="http://schemas.microsoft.com/office/powerpoint/2010/main" val="42234062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D4D0F3D-6C04-7B8A-CB81-B97FB58CD0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C44C77E-2105-010A-7E31-BBFF31078FC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09606" cy="6809606"/>
          </a:xfrm>
        </p:spPr>
      </p:pic>
    </p:spTree>
    <p:extLst>
      <p:ext uri="{BB962C8B-B14F-4D97-AF65-F5344CB8AC3E}">
        <p14:creationId xmlns:p14="http://schemas.microsoft.com/office/powerpoint/2010/main" val="9333101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1487353-639D-83B0-4AAA-C21CFBFEF1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3375AD9-4F0B-F128-404C-07AC7AD7D3C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5721315" cy="7151644"/>
          </a:xfrm>
        </p:spPr>
      </p:pic>
    </p:spTree>
    <p:extLst>
      <p:ext uri="{BB962C8B-B14F-4D97-AF65-F5344CB8AC3E}">
        <p14:creationId xmlns:p14="http://schemas.microsoft.com/office/powerpoint/2010/main" val="24677209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0FD0EE0-5E1B-4F5F-B263-48D9381355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4B2551A-6A41-197E-8A3A-E5BB8D0655C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-23614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39521485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151D877-0EAD-B811-68D2-290F754A54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EB4C27C0-AC78-2FAC-A9C2-C312214C268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1338" y="116632"/>
            <a:ext cx="6624736" cy="6624736"/>
          </a:xfrm>
        </p:spPr>
      </p:pic>
    </p:spTree>
    <p:extLst>
      <p:ext uri="{BB962C8B-B14F-4D97-AF65-F5344CB8AC3E}">
        <p14:creationId xmlns:p14="http://schemas.microsoft.com/office/powerpoint/2010/main" val="32070076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68088D6-CE60-255D-A721-966D392089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4F86C29-4CB3-D6AD-D450-0D25C4D4FC7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1311" y="0"/>
            <a:ext cx="5586312" cy="7317432"/>
          </a:xfrm>
        </p:spPr>
      </p:pic>
    </p:spTree>
    <p:extLst>
      <p:ext uri="{BB962C8B-B14F-4D97-AF65-F5344CB8AC3E}">
        <p14:creationId xmlns:p14="http://schemas.microsoft.com/office/powerpoint/2010/main" val="30520079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7A561BC-C560-628A-0A30-ADDA1F2A00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5400" y="18255"/>
            <a:ext cx="10515600" cy="1325563"/>
          </a:xfrm>
        </p:spPr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BA11366-91FA-1033-D8A6-ADD5F0F0E37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8320" y="476672"/>
            <a:ext cx="9409760" cy="6078519"/>
          </a:xfrm>
        </p:spPr>
      </p:pic>
    </p:spTree>
    <p:extLst>
      <p:ext uri="{BB962C8B-B14F-4D97-AF65-F5344CB8AC3E}">
        <p14:creationId xmlns:p14="http://schemas.microsoft.com/office/powerpoint/2010/main" val="40559592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FE8960D-8AEF-DDD3-358D-99C5FFE5E7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5824B68-9C6B-F3D8-4478-6BD23314833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5520" y="131720"/>
            <a:ext cx="8364120" cy="6594560"/>
          </a:xfrm>
        </p:spPr>
      </p:pic>
    </p:spTree>
    <p:extLst>
      <p:ext uri="{BB962C8B-B14F-4D97-AF65-F5344CB8AC3E}">
        <p14:creationId xmlns:p14="http://schemas.microsoft.com/office/powerpoint/2010/main" val="28875063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B037612-A9AA-2E60-5E87-22C26324B3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2BA872E-0035-A495-7207-45BFB696221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7082" y="0"/>
            <a:ext cx="4977150" cy="6893599"/>
          </a:xfrm>
        </p:spPr>
      </p:pic>
    </p:spTree>
    <p:extLst>
      <p:ext uri="{BB962C8B-B14F-4D97-AF65-F5344CB8AC3E}">
        <p14:creationId xmlns:p14="http://schemas.microsoft.com/office/powerpoint/2010/main" val="12618262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C5F90A0-D4C3-38EF-CD9E-341DCF530F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6170490-4557-517A-BEDA-A402B5EC2E4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7690" y="0"/>
            <a:ext cx="4936542" cy="6934833"/>
          </a:xfrm>
        </p:spPr>
      </p:pic>
    </p:spTree>
    <p:extLst>
      <p:ext uri="{BB962C8B-B14F-4D97-AF65-F5344CB8AC3E}">
        <p14:creationId xmlns:p14="http://schemas.microsoft.com/office/powerpoint/2010/main" val="15247367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CD59927-DA7B-1F09-6623-D3CB36C035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FAF65C8-564E-35FF-3F02-142891A09FB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9456" y="393891"/>
            <a:ext cx="9369437" cy="6105332"/>
          </a:xfrm>
        </p:spPr>
      </p:pic>
    </p:spTree>
    <p:extLst>
      <p:ext uri="{BB962C8B-B14F-4D97-AF65-F5344CB8AC3E}">
        <p14:creationId xmlns:p14="http://schemas.microsoft.com/office/powerpoint/2010/main" val="714958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5F85CD4-3735-EF61-3139-591E0182F8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1B4285D-E0CD-C6EB-F3B6-851806D3E88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0796" y="0"/>
            <a:ext cx="6075483" cy="6837807"/>
          </a:xfrm>
        </p:spPr>
      </p:pic>
    </p:spTree>
    <p:extLst>
      <p:ext uri="{BB962C8B-B14F-4D97-AF65-F5344CB8AC3E}">
        <p14:creationId xmlns:p14="http://schemas.microsoft.com/office/powerpoint/2010/main" val="21504905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451A5E1-C1B7-6DCA-C771-82BFEB5AD5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D6FF4A1-9908-5B3D-F1B8-B18F43DEE1F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0062" y="116632"/>
            <a:ext cx="5430194" cy="6748203"/>
          </a:xfrm>
        </p:spPr>
      </p:pic>
    </p:spTree>
    <p:extLst>
      <p:ext uri="{BB962C8B-B14F-4D97-AF65-F5344CB8AC3E}">
        <p14:creationId xmlns:p14="http://schemas.microsoft.com/office/powerpoint/2010/main" val="8189553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E21D42F-7491-9DB7-68C5-D497A84C60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18DC5DDA-85C1-36E6-90B0-6B82BBAE7F1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-16308"/>
            <a:ext cx="5400600" cy="6848185"/>
          </a:xfrm>
        </p:spPr>
      </p:pic>
    </p:spTree>
    <p:extLst>
      <p:ext uri="{BB962C8B-B14F-4D97-AF65-F5344CB8AC3E}">
        <p14:creationId xmlns:p14="http://schemas.microsoft.com/office/powerpoint/2010/main" val="3986292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246F74E-88EF-B549-C322-B0703D6CE8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A08E841-FC0B-926D-EC89-C826D4411A6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504" y="110014"/>
            <a:ext cx="8473563" cy="6417478"/>
          </a:xfrm>
        </p:spPr>
      </p:pic>
    </p:spTree>
    <p:extLst>
      <p:ext uri="{BB962C8B-B14F-4D97-AF65-F5344CB8AC3E}">
        <p14:creationId xmlns:p14="http://schemas.microsoft.com/office/powerpoint/2010/main" val="37476963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633A24A-163B-AF31-7698-2B99D7E081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0457094F-6EE1-D823-4164-C8530FFED15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0"/>
            <a:ext cx="5283541" cy="7232223"/>
          </a:xfrm>
        </p:spPr>
      </p:pic>
    </p:spTree>
    <p:extLst>
      <p:ext uri="{BB962C8B-B14F-4D97-AF65-F5344CB8AC3E}">
        <p14:creationId xmlns:p14="http://schemas.microsoft.com/office/powerpoint/2010/main" val="12498713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ECBA770-243F-AA0B-0E29-44C81A9533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B93B6A4-3CB9-33DF-2492-068094B2B01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-535210"/>
            <a:ext cx="4896544" cy="7344816"/>
          </a:xfrm>
        </p:spPr>
      </p:pic>
    </p:spTree>
    <p:extLst>
      <p:ext uri="{BB962C8B-B14F-4D97-AF65-F5344CB8AC3E}">
        <p14:creationId xmlns:p14="http://schemas.microsoft.com/office/powerpoint/2010/main" val="35744544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2DCCE37-00C2-5215-40D3-BAB1AF01F3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D6A5FA4-F4E5-4F82-EAE3-443D50B581E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-50868"/>
            <a:ext cx="6120680" cy="6888675"/>
          </a:xfrm>
        </p:spPr>
      </p:pic>
    </p:spTree>
    <p:extLst>
      <p:ext uri="{BB962C8B-B14F-4D97-AF65-F5344CB8AC3E}">
        <p14:creationId xmlns:p14="http://schemas.microsoft.com/office/powerpoint/2010/main" val="30923278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48C4DB4-58C3-BA6E-EAB0-5EAACA213D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069AE94-33E4-133F-A9A1-43BE42CFB2B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3602" y="0"/>
            <a:ext cx="5145946" cy="6858000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E292A558-5924-7C77-2DA4-B38DB735AD4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94950" y="5537434"/>
            <a:ext cx="1333500" cy="95250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EAD52D28-3522-9F2C-C1E0-69542A914B3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977" y="5391044"/>
            <a:ext cx="2129624" cy="12057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3522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50</TotalTime>
  <Words>5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ch'ti N°26</dc:title>
  <dc:creator>Perroquet34740</dc:creator>
  <cp:lastModifiedBy>jean-louis BEYAERT</cp:lastModifiedBy>
  <cp:revision>4</cp:revision>
  <dcterms:created xsi:type="dcterms:W3CDTF">2024-05-17T17:46:14Z</dcterms:created>
  <dcterms:modified xsi:type="dcterms:W3CDTF">2024-05-17T18:36:28Z</dcterms:modified>
</cp:coreProperties>
</file>