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>
      <p:cViewPr varScale="1">
        <p:scale>
          <a:sx n="61" d="100"/>
          <a:sy n="61" d="100"/>
        </p:scale>
        <p:origin x="92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30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969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196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3523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434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665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4738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053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317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431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7CA25-2912-4F7F-A28F-72AE471B83FD}" type="datetimeFigureOut">
              <a:rPr lang="fr-FR" smtClean="0"/>
              <a:t>22/04/2024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ED19C-9258-4EC9-9C6E-2610D79627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88839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9EA1CC-6F68-4058-E770-411F68012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54907-34BB-B61A-155E-C44F12833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73886"/>
            <a:ext cx="5127997" cy="5127997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BAB0E8A-A96F-95D1-2884-C0DBE7A72A31}"/>
              </a:ext>
            </a:extLst>
          </p:cNvPr>
          <p:cNvSpPr/>
          <p:nvPr/>
        </p:nvSpPr>
        <p:spPr>
          <a:xfrm>
            <a:off x="2351584" y="620688"/>
            <a:ext cx="68538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CH’TI N°25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F3060F0-945D-DEF1-0632-742196F36F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2292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377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5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E7405-C8C9-1393-C532-D80289B726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361335-7C74-8A40-39A0-581E3074A2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15D8374-2419-8565-2280-E56593CBA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049" y="0"/>
            <a:ext cx="8105700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802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D0A79D-99AE-D2FA-5504-C88971C8B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1118D3-F8C9-DE14-E752-6690D63D53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7427"/>
            <a:ext cx="6628230" cy="6740573"/>
          </a:xfrm>
        </p:spPr>
      </p:pic>
    </p:spTree>
    <p:extLst>
      <p:ext uri="{BB962C8B-B14F-4D97-AF65-F5344CB8AC3E}">
        <p14:creationId xmlns:p14="http://schemas.microsoft.com/office/powerpoint/2010/main" val="774112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E97B51-C70D-805E-1197-501698A51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4C158-5731-48CD-81A9-39E0D986FA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65125"/>
            <a:ext cx="6348363" cy="6348363"/>
          </a:xfrm>
        </p:spPr>
      </p:pic>
    </p:spTree>
    <p:extLst>
      <p:ext uri="{BB962C8B-B14F-4D97-AF65-F5344CB8AC3E}">
        <p14:creationId xmlns:p14="http://schemas.microsoft.com/office/powerpoint/2010/main" val="2666221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B45FF-5A50-3B15-2F5D-A71B19A40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2272C-753E-2465-86DE-461121E46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18352"/>
            <a:ext cx="5733688" cy="6976352"/>
          </a:xfrm>
        </p:spPr>
      </p:pic>
    </p:spTree>
    <p:extLst>
      <p:ext uri="{BB962C8B-B14F-4D97-AF65-F5344CB8AC3E}">
        <p14:creationId xmlns:p14="http://schemas.microsoft.com/office/powerpoint/2010/main" val="2420768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1715D-52EC-8F4C-13CA-40FA042AE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2DC2E-0A95-7210-767B-536203A9D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755258" cy="6858000"/>
          </a:xfrm>
        </p:spPr>
      </p:pic>
    </p:spTree>
    <p:extLst>
      <p:ext uri="{BB962C8B-B14F-4D97-AF65-F5344CB8AC3E}">
        <p14:creationId xmlns:p14="http://schemas.microsoft.com/office/powerpoint/2010/main" val="77868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AD71B2-47B0-D1FA-D276-35572A474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4A9FA2-232D-6623-CC19-4075D12A8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20" y="116632"/>
            <a:ext cx="5381636" cy="6793387"/>
          </a:xfrm>
        </p:spPr>
      </p:pic>
    </p:spTree>
    <p:extLst>
      <p:ext uri="{BB962C8B-B14F-4D97-AF65-F5344CB8AC3E}">
        <p14:creationId xmlns:p14="http://schemas.microsoft.com/office/powerpoint/2010/main" val="603258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CE299F-7879-7525-FA83-2711B332AC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917835-ED88-F622-8AA9-32191FE1B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5117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309889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704733-1B54-8DB6-420A-9E40A19DF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F102C-BA7A-6543-C11A-C9871BB30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9362"/>
            <a:ext cx="8246091" cy="6858000"/>
          </a:xfrm>
        </p:spPr>
      </p:pic>
    </p:spTree>
    <p:extLst>
      <p:ext uri="{BB962C8B-B14F-4D97-AF65-F5344CB8AC3E}">
        <p14:creationId xmlns:p14="http://schemas.microsoft.com/office/powerpoint/2010/main" val="4170548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01082-EB85-65CA-A3A5-D5C52AF52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E26991-2A92-8887-1C3B-2D76865C7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75" y="0"/>
            <a:ext cx="4928557" cy="6943081"/>
          </a:xfrm>
        </p:spPr>
      </p:pic>
    </p:spTree>
    <p:extLst>
      <p:ext uri="{BB962C8B-B14F-4D97-AF65-F5344CB8AC3E}">
        <p14:creationId xmlns:p14="http://schemas.microsoft.com/office/powerpoint/2010/main" val="3684798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D6C11-DF8C-6612-B2B2-6E6D747B3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5C978E-297C-E543-6D96-D79D841D5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481114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D3209E-5DB2-5671-3BD5-CBC18A951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F20B9-3E61-D8F3-D4D1-BA6E5CCFD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2888"/>
            <a:ext cx="8466666" cy="6858000"/>
          </a:xfrm>
        </p:spPr>
      </p:pic>
    </p:spTree>
    <p:extLst>
      <p:ext uri="{BB962C8B-B14F-4D97-AF65-F5344CB8AC3E}">
        <p14:creationId xmlns:p14="http://schemas.microsoft.com/office/powerpoint/2010/main" val="4233001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AD957-125D-A485-0F2E-B3DA8D326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8730C-78DD-78EA-C8BC-61F99919D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374" y="0"/>
            <a:ext cx="4256853" cy="6741368"/>
          </a:xfrm>
        </p:spPr>
      </p:pic>
    </p:spTree>
    <p:extLst>
      <p:ext uri="{BB962C8B-B14F-4D97-AF65-F5344CB8AC3E}">
        <p14:creationId xmlns:p14="http://schemas.microsoft.com/office/powerpoint/2010/main" val="777000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AA59F3-81FB-5765-4FBC-5FCAF8B24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11D5FC-95EE-DAC3-105A-2489D1F5B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8135"/>
            <a:ext cx="6780653" cy="6858000"/>
          </a:xfrm>
        </p:spPr>
      </p:pic>
    </p:spTree>
    <p:extLst>
      <p:ext uri="{BB962C8B-B14F-4D97-AF65-F5344CB8AC3E}">
        <p14:creationId xmlns:p14="http://schemas.microsoft.com/office/powerpoint/2010/main" val="425279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2E073-3A6B-4F87-055D-115F2CF38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8B0A45-08AB-B500-129E-1ED430DC3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65125"/>
            <a:ext cx="6620744" cy="6176963"/>
          </a:xfrm>
        </p:spPr>
      </p:pic>
    </p:spTree>
    <p:extLst>
      <p:ext uri="{BB962C8B-B14F-4D97-AF65-F5344CB8AC3E}">
        <p14:creationId xmlns:p14="http://schemas.microsoft.com/office/powerpoint/2010/main" val="669166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22382-AC68-5708-212E-58EA8A0B9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63E916-8715-D2D3-E580-D91BEF3F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547493" cy="6717796"/>
          </a:xfrm>
        </p:spPr>
      </p:pic>
    </p:spTree>
    <p:extLst>
      <p:ext uri="{BB962C8B-B14F-4D97-AF65-F5344CB8AC3E}">
        <p14:creationId xmlns:p14="http://schemas.microsoft.com/office/powerpoint/2010/main" val="1246583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2029DA-5DCD-F14B-920B-EFE21CBCE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DDDD5-5F12-4854-F31A-EDA2FBB1D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4120366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7B9916-2963-2678-9D49-1A9B7AE34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AE26A9-7447-3440-8200-7F1DC5D83C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00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191015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73C07-8FD0-3F45-00DD-9B402D272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7A4CE8-C8FC-BFC8-C03A-47FEB2A54D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66714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2166460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648D2-4EA2-28F9-FBAD-8DDADE625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909F85-1ACB-7F1E-FE08-D33F1BB662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8033"/>
            <a:ext cx="7200498" cy="7020034"/>
          </a:xfrm>
        </p:spPr>
      </p:pic>
    </p:spTree>
    <p:extLst>
      <p:ext uri="{BB962C8B-B14F-4D97-AF65-F5344CB8AC3E}">
        <p14:creationId xmlns:p14="http://schemas.microsoft.com/office/powerpoint/2010/main" val="4024132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6770C-F656-E178-F833-55BF923EB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AFEC7B-A23E-4214-931B-5145F94E3E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243" y="-99392"/>
            <a:ext cx="6063513" cy="6847389"/>
          </a:xfrm>
        </p:spPr>
      </p:pic>
    </p:spTree>
    <p:extLst>
      <p:ext uri="{BB962C8B-B14F-4D97-AF65-F5344CB8AC3E}">
        <p14:creationId xmlns:p14="http://schemas.microsoft.com/office/powerpoint/2010/main" val="2837258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35516-1DAF-436A-E05F-A7DA6A90C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0B35B4-7486-8F97-354F-2B7ADFDB3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71400"/>
            <a:ext cx="7352637" cy="7332270"/>
          </a:xfrm>
        </p:spPr>
      </p:pic>
    </p:spTree>
    <p:extLst>
      <p:ext uri="{BB962C8B-B14F-4D97-AF65-F5344CB8AC3E}">
        <p14:creationId xmlns:p14="http://schemas.microsoft.com/office/powerpoint/2010/main" val="3175927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F8B46-9A82-E14C-D585-5BDE247B1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C42CC5-6952-C883-9FCB-97F2576902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6250"/>
            <a:ext cx="6507893" cy="6904250"/>
          </a:xfrm>
        </p:spPr>
      </p:pic>
    </p:spTree>
    <p:extLst>
      <p:ext uri="{BB962C8B-B14F-4D97-AF65-F5344CB8AC3E}">
        <p14:creationId xmlns:p14="http://schemas.microsoft.com/office/powerpoint/2010/main" val="4075307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354DA-131E-D314-3A24-BB761C655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3CEEB-5245-4165-8EE9-5FFF1091E7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052" y="0"/>
            <a:ext cx="5873220" cy="6861558"/>
          </a:xfrm>
        </p:spPr>
      </p:pic>
    </p:spTree>
    <p:extLst>
      <p:ext uri="{BB962C8B-B14F-4D97-AF65-F5344CB8AC3E}">
        <p14:creationId xmlns:p14="http://schemas.microsoft.com/office/powerpoint/2010/main" val="3831978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D0934-63BA-EBE2-CA70-219EECD94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69974-D296-2DAF-88AF-A1FF60F0E0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923965" cy="6692974"/>
          </a:xfrm>
        </p:spPr>
      </p:pic>
    </p:spTree>
    <p:extLst>
      <p:ext uri="{BB962C8B-B14F-4D97-AF65-F5344CB8AC3E}">
        <p14:creationId xmlns:p14="http://schemas.microsoft.com/office/powerpoint/2010/main" val="1575114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CB649-5B29-9CDD-6DCB-75988CFF6A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CFC554-0A47-0EAA-8108-69EB9008FA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45602" cy="6896673"/>
          </a:xfrm>
        </p:spPr>
      </p:pic>
    </p:spTree>
    <p:extLst>
      <p:ext uri="{BB962C8B-B14F-4D97-AF65-F5344CB8AC3E}">
        <p14:creationId xmlns:p14="http://schemas.microsoft.com/office/powerpoint/2010/main" val="2674689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1A7A8-029F-EBE9-8BF0-A112E24B9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D00FAB-B171-296A-5705-6D433DE1D7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38862"/>
            <a:ext cx="8538656" cy="6380275"/>
          </a:xfrm>
        </p:spPr>
      </p:pic>
    </p:spTree>
    <p:extLst>
      <p:ext uri="{BB962C8B-B14F-4D97-AF65-F5344CB8AC3E}">
        <p14:creationId xmlns:p14="http://schemas.microsoft.com/office/powerpoint/2010/main" val="1484144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A0DBC4-6E19-2ABB-2A91-03D05B101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2A04E9-CE47-AB99-B5DC-4B0B41F28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09" y="0"/>
            <a:ext cx="6963915" cy="6858000"/>
          </a:xfrm>
        </p:spPr>
      </p:pic>
    </p:spTree>
    <p:extLst>
      <p:ext uri="{BB962C8B-B14F-4D97-AF65-F5344CB8AC3E}">
        <p14:creationId xmlns:p14="http://schemas.microsoft.com/office/powerpoint/2010/main" val="1839903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9977A7-44EB-CF22-2FD5-7D89DDD95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A8CFE8-64AE-DFA0-D441-6490247248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08307" cy="6791810"/>
          </a:xfrm>
        </p:spPr>
      </p:pic>
    </p:spTree>
    <p:extLst>
      <p:ext uri="{BB962C8B-B14F-4D97-AF65-F5344CB8AC3E}">
        <p14:creationId xmlns:p14="http://schemas.microsoft.com/office/powerpoint/2010/main" val="3847587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8B84B-9ED1-07C7-554C-7D730E80C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7393A4-BA51-181F-7BC9-7CFD7A69EE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91" y="116632"/>
            <a:ext cx="7269317" cy="7850863"/>
          </a:xfrm>
        </p:spPr>
      </p:pic>
    </p:spTree>
    <p:extLst>
      <p:ext uri="{BB962C8B-B14F-4D97-AF65-F5344CB8AC3E}">
        <p14:creationId xmlns:p14="http://schemas.microsoft.com/office/powerpoint/2010/main" val="124422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9995F-C05C-B681-A3A8-D1AAD4561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24FA5B-974B-0C14-AAAF-FBC70FA8D1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177774" cy="6894209"/>
          </a:xfrm>
        </p:spPr>
      </p:pic>
    </p:spTree>
    <p:extLst>
      <p:ext uri="{BB962C8B-B14F-4D97-AF65-F5344CB8AC3E}">
        <p14:creationId xmlns:p14="http://schemas.microsoft.com/office/powerpoint/2010/main" val="2994364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C28D8-6285-01D3-555C-0B42F53F7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E7F86C-535F-8158-E836-CE455592DA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528" y="0"/>
            <a:ext cx="7596848" cy="7216005"/>
          </a:xfrm>
        </p:spPr>
      </p:pic>
    </p:spTree>
    <p:extLst>
      <p:ext uri="{BB962C8B-B14F-4D97-AF65-F5344CB8AC3E}">
        <p14:creationId xmlns:p14="http://schemas.microsoft.com/office/powerpoint/2010/main" val="4218450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7D8E4-DF29-5426-1BC5-7818555D0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F326A-693C-4BD8-B7ED-4340B983E3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913" y="548680"/>
            <a:ext cx="9924783" cy="6192688"/>
          </a:xfrm>
        </p:spPr>
      </p:pic>
    </p:spTree>
    <p:extLst>
      <p:ext uri="{BB962C8B-B14F-4D97-AF65-F5344CB8AC3E}">
        <p14:creationId xmlns:p14="http://schemas.microsoft.com/office/powerpoint/2010/main" val="1497498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A986D-F47D-7C48-1A14-7167A42C5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261565-41CF-F683-3ABE-7B46B641B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229465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CAD92-5D8F-B522-5204-858AE201E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C55C5-86D1-E795-BCEC-67609AF5F4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6175"/>
            <a:ext cx="8923697" cy="6874175"/>
          </a:xfrm>
        </p:spPr>
      </p:pic>
    </p:spTree>
    <p:extLst>
      <p:ext uri="{BB962C8B-B14F-4D97-AF65-F5344CB8AC3E}">
        <p14:creationId xmlns:p14="http://schemas.microsoft.com/office/powerpoint/2010/main" val="3296674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39221B-F39A-FA2F-696A-AED1B3E9B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427774-FD12-ADAB-7011-3FB665423E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82177"/>
            <a:ext cx="5328130" cy="7222353"/>
          </a:xfrm>
        </p:spPr>
      </p:pic>
    </p:spTree>
    <p:extLst>
      <p:ext uri="{BB962C8B-B14F-4D97-AF65-F5344CB8AC3E}">
        <p14:creationId xmlns:p14="http://schemas.microsoft.com/office/powerpoint/2010/main" val="4089511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983E9-32B6-8102-A04A-11A8235EB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1003B1-849F-6E07-F109-0D4FAA8D71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50" y="0"/>
            <a:ext cx="5190289" cy="6853972"/>
          </a:xfrm>
        </p:spPr>
      </p:pic>
    </p:spTree>
    <p:extLst>
      <p:ext uri="{BB962C8B-B14F-4D97-AF65-F5344CB8AC3E}">
        <p14:creationId xmlns:p14="http://schemas.microsoft.com/office/powerpoint/2010/main" val="402273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8078EA-322A-1D26-4B88-69E622F90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AC8722E-1834-72F6-8022-915697A08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546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955290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0D531-C2CF-F0CA-6BF5-E229C66ED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0BBC5F-7B52-A967-5B1A-89C7D4986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8162"/>
            <a:ext cx="6692470" cy="6768811"/>
          </a:xfrm>
        </p:spPr>
      </p:pic>
    </p:spTree>
    <p:extLst>
      <p:ext uri="{BB962C8B-B14F-4D97-AF65-F5344CB8AC3E}">
        <p14:creationId xmlns:p14="http://schemas.microsoft.com/office/powerpoint/2010/main" val="2348754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361A0-2006-3739-582A-57D05A140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1711D6-1FF1-09A7-870F-EA51961A0D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390" y="0"/>
            <a:ext cx="5221866" cy="7161417"/>
          </a:xfrm>
        </p:spPr>
      </p:pic>
    </p:spTree>
    <p:extLst>
      <p:ext uri="{BB962C8B-B14F-4D97-AF65-F5344CB8AC3E}">
        <p14:creationId xmlns:p14="http://schemas.microsoft.com/office/powerpoint/2010/main" val="803786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4B8979-C81A-7236-4E2C-6643C552A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ECE898-8025-09ED-C434-9C0E6F9E3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66" y="0"/>
            <a:ext cx="5717438" cy="7673977"/>
          </a:xfrm>
        </p:spPr>
      </p:pic>
    </p:spTree>
    <p:extLst>
      <p:ext uri="{BB962C8B-B14F-4D97-AF65-F5344CB8AC3E}">
        <p14:creationId xmlns:p14="http://schemas.microsoft.com/office/powerpoint/2010/main" val="414446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FE230-B39F-74CA-11E3-F3E8C5013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D9F2F9-437F-5E92-E855-1414374DA2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45440"/>
            <a:ext cx="7384203" cy="7948879"/>
          </a:xfrm>
        </p:spPr>
      </p:pic>
    </p:spTree>
    <p:extLst>
      <p:ext uri="{BB962C8B-B14F-4D97-AF65-F5344CB8AC3E}">
        <p14:creationId xmlns:p14="http://schemas.microsoft.com/office/powerpoint/2010/main" val="1748603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55041-DC2E-ED6F-087E-68754EDB9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AE6E8E-2CAA-B4D8-1C48-21DB378AA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534279" cy="7155410"/>
          </a:xfrm>
        </p:spPr>
      </p:pic>
    </p:spTree>
    <p:extLst>
      <p:ext uri="{BB962C8B-B14F-4D97-AF65-F5344CB8AC3E}">
        <p14:creationId xmlns:p14="http://schemas.microsoft.com/office/powerpoint/2010/main" val="2288610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BE2CFA-7DC9-8745-33CE-DD234A5AE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E8EF6D-BFCE-4FC9-0192-AF9B1B1260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54217"/>
            <a:ext cx="8378445" cy="6912217"/>
          </a:xfrm>
        </p:spPr>
      </p:pic>
    </p:spTree>
    <p:extLst>
      <p:ext uri="{BB962C8B-B14F-4D97-AF65-F5344CB8AC3E}">
        <p14:creationId xmlns:p14="http://schemas.microsoft.com/office/powerpoint/2010/main" val="1430983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F983E-42DD-E504-7182-446453E59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909F1B-34FF-E648-2DF1-2127835EAB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878" y="197132"/>
            <a:ext cx="6376243" cy="6376243"/>
          </a:xfrm>
        </p:spPr>
      </p:pic>
    </p:spTree>
    <p:extLst>
      <p:ext uri="{BB962C8B-B14F-4D97-AF65-F5344CB8AC3E}">
        <p14:creationId xmlns:p14="http://schemas.microsoft.com/office/powerpoint/2010/main" val="1266136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B2C58-64E5-6DA9-6A8E-74DA9834E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A01DDE-E223-776B-6A62-CE9CFF81E4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2159373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BFCB7-F8D1-9D30-A89D-1682A396C0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A6CF6-C1C7-DABF-2C1E-D13B84364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0569"/>
            <a:ext cx="6171676" cy="6899137"/>
          </a:xfrm>
        </p:spPr>
      </p:pic>
    </p:spTree>
    <p:extLst>
      <p:ext uri="{BB962C8B-B14F-4D97-AF65-F5344CB8AC3E}">
        <p14:creationId xmlns:p14="http://schemas.microsoft.com/office/powerpoint/2010/main" val="983007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B9EEAA-3AC4-999D-D3F5-740987FF5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51C26C-CC74-A543-C571-A10E47789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923" y="-99392"/>
            <a:ext cx="6976718" cy="6957392"/>
          </a:xfrm>
        </p:spPr>
      </p:pic>
    </p:spTree>
    <p:extLst>
      <p:ext uri="{BB962C8B-B14F-4D97-AF65-F5344CB8AC3E}">
        <p14:creationId xmlns:p14="http://schemas.microsoft.com/office/powerpoint/2010/main" val="188152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C4FB3-4819-87B5-D4FC-62D668C4B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96C436-0A0F-8EC3-57D7-A7EFC9B153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594686" cy="7456036"/>
          </a:xfrm>
        </p:spPr>
      </p:pic>
    </p:spTree>
    <p:extLst>
      <p:ext uri="{BB962C8B-B14F-4D97-AF65-F5344CB8AC3E}">
        <p14:creationId xmlns:p14="http://schemas.microsoft.com/office/powerpoint/2010/main" val="2382529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F031A-0C87-FA61-583A-AA8180D5F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CA576F-C5EB-A1B9-E338-A555639C8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2826"/>
            <a:ext cx="7054778" cy="6880826"/>
          </a:xfrm>
        </p:spPr>
      </p:pic>
    </p:spTree>
    <p:extLst>
      <p:ext uri="{BB962C8B-B14F-4D97-AF65-F5344CB8AC3E}">
        <p14:creationId xmlns:p14="http://schemas.microsoft.com/office/powerpoint/2010/main" val="2484861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39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N°25</dc:title>
  <dc:creator>Perroquet34740</dc:creator>
  <cp:lastModifiedBy>jean-louis BEYAERT</cp:lastModifiedBy>
  <cp:revision>4</cp:revision>
  <dcterms:created xsi:type="dcterms:W3CDTF">2024-04-22T12:37:19Z</dcterms:created>
  <dcterms:modified xsi:type="dcterms:W3CDTF">2024-04-22T13:24:16Z</dcterms:modified>
</cp:coreProperties>
</file>