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2"/>
  </p:notes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91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83" d="100"/>
          <a:sy n="83" d="100"/>
        </p:scale>
        <p:origin x="85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DAC821-C5CB-432C-8C73-21046F3BDC30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2E5182-30A4-4166-A132-38BDB8566F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7795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2E5182-30A4-4166-A132-38BDB8566F54}" type="slidenum">
              <a:rPr lang="fr-FR" smtClean="0"/>
              <a:t>49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51385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14668-D4BA-40EE-8852-43F87A875FF8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F17C7-C6A4-4372-93E4-94707DEFA9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4646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14668-D4BA-40EE-8852-43F87A875FF8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F17C7-C6A4-4372-93E4-94707DEFA9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782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14668-D4BA-40EE-8852-43F87A875FF8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F17C7-C6A4-4372-93E4-94707DEFA9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82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14668-D4BA-40EE-8852-43F87A875FF8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F17C7-C6A4-4372-93E4-94707DEFA9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63647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14668-D4BA-40EE-8852-43F87A875FF8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F17C7-C6A4-4372-93E4-94707DEFA9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56237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14668-D4BA-40EE-8852-43F87A875FF8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F17C7-C6A4-4372-93E4-94707DEFA9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7921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14668-D4BA-40EE-8852-43F87A875FF8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F17C7-C6A4-4372-93E4-94707DEFA9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04299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14668-D4BA-40EE-8852-43F87A875FF8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F17C7-C6A4-4372-93E4-94707DEFA9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0501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14668-D4BA-40EE-8852-43F87A875FF8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F17C7-C6A4-4372-93E4-94707DEFA9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63751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14668-D4BA-40EE-8852-43F87A875FF8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F17C7-C6A4-4372-93E4-94707DEFA9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2151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14668-D4BA-40EE-8852-43F87A875FF8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F17C7-C6A4-4372-93E4-94707DEFA9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573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14668-D4BA-40EE-8852-43F87A875FF8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5F17C7-C6A4-4372-93E4-94707DEFA9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843290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DB357B-3276-F215-DA2D-2917071AE5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E3E13DEA-B42A-1BB6-0BF3-336E7D1A2C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7780" y="1340768"/>
            <a:ext cx="4393485" cy="5491857"/>
          </a:xfr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C28D4FE-15B3-89AB-B938-D35DC65F49F3}"/>
              </a:ext>
            </a:extLst>
          </p:cNvPr>
          <p:cNvSpPr/>
          <p:nvPr/>
        </p:nvSpPr>
        <p:spPr>
          <a:xfrm>
            <a:off x="2567608" y="365125"/>
            <a:ext cx="663780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HUMOUR CH’TI N°24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B8E7FB8-A1C2-EC97-7A75-4F49F88BA0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448" y="5229200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2683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  <p:sndAc>
          <p:stSnd loop="1">
            <p:snd r:embed="rId2" name="Le p'tit quinquin 2.wav"/>
          </p:stSnd>
        </p:sndAc>
      </p:transition>
    </mc:Choice>
    <mc:Fallback xmlns="">
      <p:transition spd="slow">
        <p:fade/>
        <p:sndAc>
          <p:stSnd loop="1">
            <p:snd r:embed="rId5" name="Le p'tit quinquin 2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3C7BBB-7422-FFDA-9E94-D6CE454C375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665DEBA-F02A-714C-541A-483F2D391FF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BB505A1-0FE3-ED1F-4085-489B9E1F44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990" y="116632"/>
            <a:ext cx="8454010" cy="7213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5295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4A5602-E3B6-1C59-BE58-855BED2A5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90E59C-79D8-EAC3-7C20-9D7A2E3D9B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0331" y="1825625"/>
            <a:ext cx="4351338" cy="4351338"/>
          </a:xfrm>
        </p:spPr>
      </p:pic>
    </p:spTree>
    <p:extLst>
      <p:ext uri="{BB962C8B-B14F-4D97-AF65-F5344CB8AC3E}">
        <p14:creationId xmlns:p14="http://schemas.microsoft.com/office/powerpoint/2010/main" val="4817866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98460A-9A80-445D-13F6-D4459E72A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C52D05-2808-27EA-3226-430568E38C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47811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3519293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2CE4C5-3DA1-D196-8A7C-A2BEE0490A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B4AC2C16-456D-F5C1-F715-F848F52B4A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346988"/>
            <a:ext cx="8959924" cy="6334169"/>
          </a:xfrm>
        </p:spPr>
      </p:pic>
    </p:spTree>
    <p:extLst>
      <p:ext uri="{BB962C8B-B14F-4D97-AF65-F5344CB8AC3E}">
        <p14:creationId xmlns:p14="http://schemas.microsoft.com/office/powerpoint/2010/main" val="2994734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15B1E6-23A0-4FF1-24F8-F67A27054E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AEBB1C-26AE-3EAD-5687-1D05F00F0B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165026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10939365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0C4084-9390-10D3-4EB1-F54B18892E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8B82CD-6AE8-3939-FA8E-57ABB548E3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900" y="0"/>
            <a:ext cx="5849371" cy="6881614"/>
          </a:xfrm>
        </p:spPr>
      </p:pic>
    </p:spTree>
    <p:extLst>
      <p:ext uri="{BB962C8B-B14F-4D97-AF65-F5344CB8AC3E}">
        <p14:creationId xmlns:p14="http://schemas.microsoft.com/office/powerpoint/2010/main" val="1927731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443ABB-604A-AAE3-EEC3-92D36AC936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1E9330-B1B2-1593-50F0-009BA771FA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7898"/>
            <a:ext cx="4824536" cy="7461551"/>
          </a:xfrm>
        </p:spPr>
      </p:pic>
    </p:spTree>
    <p:extLst>
      <p:ext uri="{BB962C8B-B14F-4D97-AF65-F5344CB8AC3E}">
        <p14:creationId xmlns:p14="http://schemas.microsoft.com/office/powerpoint/2010/main" val="28778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470189-4798-84C5-3898-36BBBC67D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400" y="120100"/>
            <a:ext cx="10515600" cy="1325563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71BDA6C-D18F-6A02-0F82-99A4E8008A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106" y="1"/>
            <a:ext cx="5293920" cy="6813658"/>
          </a:xfrm>
        </p:spPr>
      </p:pic>
    </p:spTree>
    <p:extLst>
      <p:ext uri="{BB962C8B-B14F-4D97-AF65-F5344CB8AC3E}">
        <p14:creationId xmlns:p14="http://schemas.microsoft.com/office/powerpoint/2010/main" val="4084075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0CD82A-4A89-05E5-4A80-CE289928E8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279C81-2986-D6D6-10F4-5F17006506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5123"/>
            <a:ext cx="6698458" cy="6889843"/>
          </a:xfrm>
        </p:spPr>
      </p:pic>
    </p:spTree>
    <p:extLst>
      <p:ext uri="{BB962C8B-B14F-4D97-AF65-F5344CB8AC3E}">
        <p14:creationId xmlns:p14="http://schemas.microsoft.com/office/powerpoint/2010/main" val="18568036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175E1A-4098-2AC5-6C64-6A3C51E2E0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B98103-A615-DD66-7DF0-2403C77028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136" y="-171400"/>
            <a:ext cx="5141471" cy="7272808"/>
          </a:xfrm>
        </p:spPr>
      </p:pic>
    </p:spTree>
    <p:extLst>
      <p:ext uri="{BB962C8B-B14F-4D97-AF65-F5344CB8AC3E}">
        <p14:creationId xmlns:p14="http://schemas.microsoft.com/office/powerpoint/2010/main" val="15587970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B3323F-06C4-6734-B72F-7FBB5DAC29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037934-1490-1593-3F7B-6DE7B649B1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082" y="-171400"/>
            <a:ext cx="7921310" cy="7524201"/>
          </a:xfrm>
        </p:spPr>
      </p:pic>
    </p:spTree>
    <p:extLst>
      <p:ext uri="{BB962C8B-B14F-4D97-AF65-F5344CB8AC3E}">
        <p14:creationId xmlns:p14="http://schemas.microsoft.com/office/powerpoint/2010/main" val="24142373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9CB2CE-F7A3-53FC-25A8-24422144E5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A0D693-5B2A-C63C-592D-2DB189E604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206386"/>
            <a:ext cx="5642411" cy="7053014"/>
          </a:xfrm>
        </p:spPr>
      </p:pic>
    </p:spTree>
    <p:extLst>
      <p:ext uri="{BB962C8B-B14F-4D97-AF65-F5344CB8AC3E}">
        <p14:creationId xmlns:p14="http://schemas.microsoft.com/office/powerpoint/2010/main" val="231220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94B7D1-A6B9-3959-A830-58ED967AAE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FFE844-E210-46CA-81CE-A8E30DBB01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44089"/>
            <a:ext cx="8750673" cy="6569821"/>
          </a:xfrm>
        </p:spPr>
      </p:pic>
    </p:spTree>
    <p:extLst>
      <p:ext uri="{BB962C8B-B14F-4D97-AF65-F5344CB8AC3E}">
        <p14:creationId xmlns:p14="http://schemas.microsoft.com/office/powerpoint/2010/main" val="3973701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EEDDAA-ADC7-E743-667F-F581BC13A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1F6B0B-6879-175F-29A6-A1777063FA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334" y="0"/>
            <a:ext cx="7527332" cy="7398539"/>
          </a:xfrm>
        </p:spPr>
      </p:pic>
    </p:spTree>
    <p:extLst>
      <p:ext uri="{BB962C8B-B14F-4D97-AF65-F5344CB8AC3E}">
        <p14:creationId xmlns:p14="http://schemas.microsoft.com/office/powerpoint/2010/main" val="17486640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4BD30D-1FCB-EEE1-49F6-1BB545DBDA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4EA089-A61B-DB63-67E0-4A56B95FEE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33511"/>
            <a:ext cx="7125022" cy="7125022"/>
          </a:xfrm>
        </p:spPr>
      </p:pic>
    </p:spTree>
    <p:extLst>
      <p:ext uri="{BB962C8B-B14F-4D97-AF65-F5344CB8AC3E}">
        <p14:creationId xmlns:p14="http://schemas.microsoft.com/office/powerpoint/2010/main" val="5007030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031F5B-5E5D-B542-7C2B-4EE31A729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B4B3C7-B781-6A20-95F9-B9BA48B1E4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33624"/>
            <a:ext cx="10021461" cy="6259251"/>
          </a:xfrm>
        </p:spPr>
      </p:pic>
    </p:spTree>
    <p:extLst>
      <p:ext uri="{BB962C8B-B14F-4D97-AF65-F5344CB8AC3E}">
        <p14:creationId xmlns:p14="http://schemas.microsoft.com/office/powerpoint/2010/main" val="25415942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E4C84C-E1E0-E1B7-AFE1-4DC7DFB53A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6E4D4D2F-7EBC-DB20-1DCC-F2EBCD94EA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266" y="-531440"/>
            <a:ext cx="7845102" cy="7845102"/>
          </a:xfrm>
        </p:spPr>
      </p:pic>
    </p:spTree>
    <p:extLst>
      <p:ext uri="{BB962C8B-B14F-4D97-AF65-F5344CB8AC3E}">
        <p14:creationId xmlns:p14="http://schemas.microsoft.com/office/powerpoint/2010/main" val="4005384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D2BFC1-4854-4FB7-8A50-EB8912AC1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0B3D93-5C8A-2FF4-5686-90F15B3B30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1807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1810482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ED20B7-616A-F1DD-99C8-B7EC4A566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6BE9F2-4CCC-F95E-5AF0-5457B1A490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106" y="116633"/>
            <a:ext cx="8248294" cy="6893838"/>
          </a:xfrm>
        </p:spPr>
      </p:pic>
    </p:spTree>
    <p:extLst>
      <p:ext uri="{BB962C8B-B14F-4D97-AF65-F5344CB8AC3E}">
        <p14:creationId xmlns:p14="http://schemas.microsoft.com/office/powerpoint/2010/main" val="39210989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9942A6-76A7-DF9A-C8F7-8DA251A32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4EE10A-7CB6-1D31-95BD-3E7DB0FEE2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774" y="-238333"/>
            <a:ext cx="8714452" cy="7334665"/>
          </a:xfrm>
        </p:spPr>
      </p:pic>
    </p:spTree>
    <p:extLst>
      <p:ext uri="{BB962C8B-B14F-4D97-AF65-F5344CB8AC3E}">
        <p14:creationId xmlns:p14="http://schemas.microsoft.com/office/powerpoint/2010/main" val="17505505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02858F-7951-FD72-9CD6-61F356CB8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275DBA-CFCE-2E1F-8AFD-184AC63901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171400"/>
            <a:ext cx="8781206" cy="8781206"/>
          </a:xfrm>
        </p:spPr>
      </p:pic>
    </p:spTree>
    <p:extLst>
      <p:ext uri="{BB962C8B-B14F-4D97-AF65-F5344CB8AC3E}">
        <p14:creationId xmlns:p14="http://schemas.microsoft.com/office/powerpoint/2010/main" val="8012694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D2C51B-7504-5BD0-8990-478EF07789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8344D4-81E3-52A4-738D-7A6D949186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7125022" cy="7125022"/>
          </a:xfrm>
        </p:spPr>
      </p:pic>
    </p:spTree>
    <p:extLst>
      <p:ext uri="{BB962C8B-B14F-4D97-AF65-F5344CB8AC3E}">
        <p14:creationId xmlns:p14="http://schemas.microsoft.com/office/powerpoint/2010/main" val="2593019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60B672-2237-1C04-A3CA-7F19C3EF3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1FC32A-E104-FFFB-98EE-AE045E81CA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082" y="-171400"/>
            <a:ext cx="7633278" cy="7250609"/>
          </a:xfrm>
        </p:spPr>
      </p:pic>
    </p:spTree>
    <p:extLst>
      <p:ext uri="{BB962C8B-B14F-4D97-AF65-F5344CB8AC3E}">
        <p14:creationId xmlns:p14="http://schemas.microsoft.com/office/powerpoint/2010/main" val="1297729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51C747-3608-F8A3-1172-1EA5269CD2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AA0A75-1E47-57DB-4657-76F06CA9E0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52241"/>
            <a:ext cx="7655956" cy="6962482"/>
          </a:xfrm>
        </p:spPr>
      </p:pic>
    </p:spTree>
    <p:extLst>
      <p:ext uri="{BB962C8B-B14F-4D97-AF65-F5344CB8AC3E}">
        <p14:creationId xmlns:p14="http://schemas.microsoft.com/office/powerpoint/2010/main" val="27853496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1B28F5-312A-CD12-7F3A-28E01A70B6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F0DD37-3508-8BDB-14DA-A1A799F60C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99392"/>
            <a:ext cx="7567063" cy="6772522"/>
          </a:xfrm>
        </p:spPr>
      </p:pic>
    </p:spTree>
    <p:extLst>
      <p:ext uri="{BB962C8B-B14F-4D97-AF65-F5344CB8AC3E}">
        <p14:creationId xmlns:p14="http://schemas.microsoft.com/office/powerpoint/2010/main" val="3545453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B22214-E842-69F6-87C0-1E226B989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CAA2C3-0DE9-3F0B-13BF-3C3677D2C4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35115250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54F689-58D5-6A48-6959-9ADBEFC35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B0301B-2EBC-9F94-C4B8-C2D0B48450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423" y="-485373"/>
            <a:ext cx="7679153" cy="7343373"/>
          </a:xfrm>
        </p:spPr>
      </p:pic>
    </p:spTree>
    <p:extLst>
      <p:ext uri="{BB962C8B-B14F-4D97-AF65-F5344CB8AC3E}">
        <p14:creationId xmlns:p14="http://schemas.microsoft.com/office/powerpoint/2010/main" val="4237378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27B5E4-7EEB-65DA-B8D1-28CC0BA9BF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409442-7087-530F-DDF6-7BCEA3E3FE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229250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14929925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4F4B9A-FB90-017D-E0AE-3ECCD2CC86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D01345-9E66-D217-30B4-413DA33CFE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33172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5E091A-1F52-690B-F811-2D15B513E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E565A3-547F-6DDA-B0C2-4BD3A52F55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0"/>
            <a:ext cx="9981299" cy="7485974"/>
          </a:xfrm>
        </p:spPr>
      </p:pic>
    </p:spTree>
    <p:extLst>
      <p:ext uri="{BB962C8B-B14F-4D97-AF65-F5344CB8AC3E}">
        <p14:creationId xmlns:p14="http://schemas.microsoft.com/office/powerpoint/2010/main" val="33279132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19CEAC-2EEE-3006-272B-D66089313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F2F339-8A5D-995E-18DB-F932F6D4D0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437" y="0"/>
            <a:ext cx="5636417" cy="6858000"/>
          </a:xfrm>
        </p:spPr>
      </p:pic>
    </p:spTree>
    <p:extLst>
      <p:ext uri="{BB962C8B-B14F-4D97-AF65-F5344CB8AC3E}">
        <p14:creationId xmlns:p14="http://schemas.microsoft.com/office/powerpoint/2010/main" val="10356236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65905C-3432-6DB4-7317-6FEF71AD1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D0EB79-EACE-0BEE-1ADF-C015169D84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67053"/>
            <a:ext cx="5083452" cy="6790947"/>
          </a:xfrm>
        </p:spPr>
      </p:pic>
    </p:spTree>
    <p:extLst>
      <p:ext uri="{BB962C8B-B14F-4D97-AF65-F5344CB8AC3E}">
        <p14:creationId xmlns:p14="http://schemas.microsoft.com/office/powerpoint/2010/main" val="27667985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FD1D79-2B15-CDB6-E3C9-889490E23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5A626B-49CD-E288-F253-A265872945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0881" y="-99392"/>
            <a:ext cx="6230237" cy="6858000"/>
          </a:xfrm>
        </p:spPr>
      </p:pic>
    </p:spTree>
    <p:extLst>
      <p:ext uri="{BB962C8B-B14F-4D97-AF65-F5344CB8AC3E}">
        <p14:creationId xmlns:p14="http://schemas.microsoft.com/office/powerpoint/2010/main" val="24171860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959D1C-6357-3364-96E4-EBF09BD388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EBDE77-A7F1-06E1-E45F-9A9F248D13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432544"/>
            <a:ext cx="8804866" cy="6060331"/>
          </a:xfrm>
        </p:spPr>
      </p:pic>
    </p:spTree>
    <p:extLst>
      <p:ext uri="{BB962C8B-B14F-4D97-AF65-F5344CB8AC3E}">
        <p14:creationId xmlns:p14="http://schemas.microsoft.com/office/powerpoint/2010/main" val="21429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0151A3-F36C-85F2-A4EB-BB806240B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5B1D5A-3341-3A41-EC5B-93906067E9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201231"/>
            <a:ext cx="7280629" cy="7260461"/>
          </a:xfrm>
        </p:spPr>
      </p:pic>
    </p:spTree>
    <p:extLst>
      <p:ext uri="{BB962C8B-B14F-4D97-AF65-F5344CB8AC3E}">
        <p14:creationId xmlns:p14="http://schemas.microsoft.com/office/powerpoint/2010/main" val="8323433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5F10D2-D4BC-0DE5-F0A9-E9BB7E2C13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88A11E-D58F-4B18-AC4F-2047847474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31518"/>
            <a:ext cx="8760836" cy="6594963"/>
          </a:xfrm>
        </p:spPr>
      </p:pic>
    </p:spTree>
    <p:extLst>
      <p:ext uri="{BB962C8B-B14F-4D97-AF65-F5344CB8AC3E}">
        <p14:creationId xmlns:p14="http://schemas.microsoft.com/office/powerpoint/2010/main" val="178494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2447F4-FDDE-FED7-1EB8-00A87898ED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EBCC47-8BF4-AB27-CE1B-DF2AEBACC7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0"/>
            <a:ext cx="5782684" cy="6939221"/>
          </a:xfrm>
        </p:spPr>
      </p:pic>
    </p:spTree>
    <p:extLst>
      <p:ext uri="{BB962C8B-B14F-4D97-AF65-F5344CB8AC3E}">
        <p14:creationId xmlns:p14="http://schemas.microsoft.com/office/powerpoint/2010/main" val="7708999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3C984F-B734-84D1-7884-E97DC50D0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57D4E6-A3AC-7D9D-F596-EC8A7FDA5B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20725"/>
            <a:ext cx="8825658" cy="6472150"/>
          </a:xfrm>
        </p:spPr>
      </p:pic>
    </p:spTree>
    <p:extLst>
      <p:ext uri="{BB962C8B-B14F-4D97-AF65-F5344CB8AC3E}">
        <p14:creationId xmlns:p14="http://schemas.microsoft.com/office/powerpoint/2010/main" val="3649358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9A00C1-5240-3040-44DA-54756BF41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8643AC-7F1B-A988-A63A-C56E08EDDA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19147"/>
            <a:ext cx="5977889" cy="6858000"/>
          </a:xfrm>
        </p:spPr>
      </p:pic>
    </p:spTree>
    <p:extLst>
      <p:ext uri="{BB962C8B-B14F-4D97-AF65-F5344CB8AC3E}">
        <p14:creationId xmlns:p14="http://schemas.microsoft.com/office/powerpoint/2010/main" val="30759335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AA3B5E-C3BC-149A-5DDA-29F371DF04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A9A12D-B111-881A-10D7-6DAFAFB344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0367" y="-315416"/>
            <a:ext cx="5337881" cy="7419450"/>
          </a:xfrm>
        </p:spPr>
      </p:pic>
    </p:spTree>
    <p:extLst>
      <p:ext uri="{BB962C8B-B14F-4D97-AF65-F5344CB8AC3E}">
        <p14:creationId xmlns:p14="http://schemas.microsoft.com/office/powerpoint/2010/main" val="17028158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346076-7C10-A0FF-A0B5-DCEEDEF47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63DE71-6DBB-990B-8FFD-A21E2FA2E0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268393"/>
            <a:ext cx="9323789" cy="6321213"/>
          </a:xfrm>
        </p:spPr>
      </p:pic>
    </p:spTree>
    <p:extLst>
      <p:ext uri="{BB962C8B-B14F-4D97-AF65-F5344CB8AC3E}">
        <p14:creationId xmlns:p14="http://schemas.microsoft.com/office/powerpoint/2010/main" val="1643772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B85EDD-1C1C-7C49-64B4-0BB490E47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02D898-CDF2-A990-A966-C20BB5BC3A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376" y="0"/>
            <a:ext cx="4763848" cy="6937469"/>
          </a:xfrm>
        </p:spPr>
      </p:pic>
    </p:spTree>
    <p:extLst>
      <p:ext uri="{BB962C8B-B14F-4D97-AF65-F5344CB8AC3E}">
        <p14:creationId xmlns:p14="http://schemas.microsoft.com/office/powerpoint/2010/main" val="2735233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CAFA92-494F-C5CA-DEB8-06FEFCCFE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7ACE50-60A7-47D3-C6A4-65CDCEDF6A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468" y="0"/>
            <a:ext cx="6111820" cy="6948419"/>
          </a:xfrm>
        </p:spPr>
      </p:pic>
    </p:spTree>
    <p:extLst>
      <p:ext uri="{BB962C8B-B14F-4D97-AF65-F5344CB8AC3E}">
        <p14:creationId xmlns:p14="http://schemas.microsoft.com/office/powerpoint/2010/main" val="38630187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FF32BB-4AB0-4354-9B5B-648F63CEDA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D80569-7F42-83A7-DD5B-C928D71170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713" y="0"/>
            <a:ext cx="5511543" cy="6876000"/>
          </a:xfrm>
        </p:spPr>
      </p:pic>
    </p:spTree>
    <p:extLst>
      <p:ext uri="{BB962C8B-B14F-4D97-AF65-F5344CB8AC3E}">
        <p14:creationId xmlns:p14="http://schemas.microsoft.com/office/powerpoint/2010/main" val="3410128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83B89D-A329-5A05-0CA2-A1233DDC08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69A90D90-2178-386E-928A-43EE14CB8D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648109"/>
            <a:ext cx="7344379" cy="8154217"/>
          </a:xfrm>
        </p:spPr>
      </p:pic>
    </p:spTree>
    <p:extLst>
      <p:ext uri="{BB962C8B-B14F-4D97-AF65-F5344CB8AC3E}">
        <p14:creationId xmlns:p14="http://schemas.microsoft.com/office/powerpoint/2010/main" val="30852606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00FEAF-CA6D-936E-F24F-27CBCB6699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97D1EB-EA8C-3713-CFF9-218B3494EE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389440" cy="7389440"/>
          </a:xfrm>
        </p:spPr>
      </p:pic>
    </p:spTree>
    <p:extLst>
      <p:ext uri="{BB962C8B-B14F-4D97-AF65-F5344CB8AC3E}">
        <p14:creationId xmlns:p14="http://schemas.microsoft.com/office/powerpoint/2010/main" val="29959105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E7E38C-E335-164B-1074-0A5ED492E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AC676C-1C79-1AFE-D6A0-428BA3C8FD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3591" y="0"/>
            <a:ext cx="7843214" cy="7821488"/>
          </a:xfrm>
        </p:spPr>
      </p:pic>
    </p:spTree>
    <p:extLst>
      <p:ext uri="{BB962C8B-B14F-4D97-AF65-F5344CB8AC3E}">
        <p14:creationId xmlns:p14="http://schemas.microsoft.com/office/powerpoint/2010/main" val="1248116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123697-4D85-E23E-ED0A-DEDFC773B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086471-3F17-1142-FF8E-6811E0BCBC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20697"/>
            <a:ext cx="7442940" cy="6658097"/>
          </a:xfrm>
        </p:spPr>
      </p:pic>
    </p:spTree>
    <p:extLst>
      <p:ext uri="{BB962C8B-B14F-4D97-AF65-F5344CB8AC3E}">
        <p14:creationId xmlns:p14="http://schemas.microsoft.com/office/powerpoint/2010/main" val="2148479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DF343C-8D74-2E27-3E41-B970771901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7164CB-0183-4BFC-927A-E1E4FD69F7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0496" y="5563799"/>
            <a:ext cx="1162819" cy="943544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960C40E-2448-95AA-3A47-674D428808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5469206"/>
            <a:ext cx="1484709" cy="840582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96753522-BA2E-D094-76BC-699D3CA709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135456"/>
            <a:ext cx="6264696" cy="6371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580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30</TotalTime>
  <Words>6</Words>
  <Application>Microsoft Office PowerPoint</Application>
  <PresentationFormat>Grand écran</PresentationFormat>
  <Paragraphs>2</Paragraphs>
  <Slides>50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 24</dc:title>
  <dc:creator>Perroquet34740</dc:creator>
  <cp:lastModifiedBy>jean-louis BEYAERT</cp:lastModifiedBy>
  <cp:revision>7</cp:revision>
  <dcterms:created xsi:type="dcterms:W3CDTF">2024-04-17T15:25:04Z</dcterms:created>
  <dcterms:modified xsi:type="dcterms:W3CDTF">2024-04-17T16:19:02Z</dcterms:modified>
</cp:coreProperties>
</file>