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29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6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301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19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29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32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30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8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09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702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15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01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955B7-7559-4DB2-BBC5-6DC23EB28A96}" type="datetimeFigureOut">
              <a:rPr lang="fr-FR" smtClean="0"/>
              <a:t>13/04/2024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972C5-DDEB-474E-8DFD-C3CE0482B9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5680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7821D-BC6B-76EC-93B1-73FAE31FFF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603A99-D4F1-6DBC-C1D7-E85E675434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BC5881C-46F5-2F5C-610C-D63E3A2E61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88" y="1212173"/>
            <a:ext cx="4454624" cy="55682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B7EA448-70DD-56B6-E6EE-BF43DF229CA6}"/>
              </a:ext>
            </a:extLst>
          </p:cNvPr>
          <p:cNvSpPr/>
          <p:nvPr/>
        </p:nvSpPr>
        <p:spPr>
          <a:xfrm>
            <a:off x="2423592" y="332656"/>
            <a:ext cx="68603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 23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DCCF297-30EB-B00A-2CD3-AB7DDCBB5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618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C01D7-3166-6A4F-3462-0A4E53844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442937-E7FB-5A6E-4631-FFDE4F80E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10" y="0"/>
            <a:ext cx="4620406" cy="6908180"/>
          </a:xfrm>
        </p:spPr>
      </p:pic>
    </p:spTree>
    <p:extLst>
      <p:ext uri="{BB962C8B-B14F-4D97-AF65-F5344CB8AC3E}">
        <p14:creationId xmlns:p14="http://schemas.microsoft.com/office/powerpoint/2010/main" val="238635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4D155-BE76-9CFB-7A8A-AB8AA7161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CA8BF7-B5E0-4E47-06CB-E09D20703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875062" cy="6798805"/>
          </a:xfrm>
        </p:spPr>
      </p:pic>
    </p:spTree>
    <p:extLst>
      <p:ext uri="{BB962C8B-B14F-4D97-AF65-F5344CB8AC3E}">
        <p14:creationId xmlns:p14="http://schemas.microsoft.com/office/powerpoint/2010/main" val="845285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C4411F-3D0E-9580-A8CB-D21C37E13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A3713C-87AE-EDBC-BC5E-370BC4CE39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5125"/>
            <a:ext cx="9088196" cy="6361737"/>
          </a:xfrm>
        </p:spPr>
      </p:pic>
    </p:spTree>
    <p:extLst>
      <p:ext uri="{BB962C8B-B14F-4D97-AF65-F5344CB8AC3E}">
        <p14:creationId xmlns:p14="http://schemas.microsoft.com/office/powerpoint/2010/main" val="751877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635E8-7411-8A24-04AC-7C5FFC701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ADBDCE-E786-BDF5-F6D3-7C2E839D5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01504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94DF2-711A-3F1C-9032-17D07D811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E223F-BFD3-C486-E86C-324895783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797369" cy="6780550"/>
          </a:xfrm>
        </p:spPr>
      </p:pic>
    </p:spTree>
    <p:extLst>
      <p:ext uri="{BB962C8B-B14F-4D97-AF65-F5344CB8AC3E}">
        <p14:creationId xmlns:p14="http://schemas.microsoft.com/office/powerpoint/2010/main" val="21748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8C836-8CFF-1859-03DE-75C9E0645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E9F129-4FE5-53D0-E7EF-FED11CBF4B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62311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71548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67ACF-A4AF-8116-0CF4-5A829BA9C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455CC-423A-3666-1EEF-F112429DD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85557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311592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81106-FD13-219E-FC67-B8593E09E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B52B8A-1971-9A94-7AAB-8F6C784EF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009" y="33282"/>
            <a:ext cx="7747982" cy="6989325"/>
          </a:xfrm>
        </p:spPr>
      </p:pic>
    </p:spTree>
    <p:extLst>
      <p:ext uri="{BB962C8B-B14F-4D97-AF65-F5344CB8AC3E}">
        <p14:creationId xmlns:p14="http://schemas.microsoft.com/office/powerpoint/2010/main" val="2709597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E6022-2237-45B6-277A-44AA8F5AA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06B99D-A05D-495A-C467-ABD95ADBD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729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308195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D613B-0DEF-0627-D7CF-8A6A81AC7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7FA49-91FF-C2EA-8A38-94A08E289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545" y="0"/>
            <a:ext cx="5497719" cy="6804108"/>
          </a:xfrm>
        </p:spPr>
      </p:pic>
    </p:spTree>
    <p:extLst>
      <p:ext uri="{BB962C8B-B14F-4D97-AF65-F5344CB8AC3E}">
        <p14:creationId xmlns:p14="http://schemas.microsoft.com/office/powerpoint/2010/main" val="230569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98BC2-8F05-A47F-01E8-A3D306D33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215451-90AF-EFD7-7A91-5080918AA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22418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A9DAB-694B-1B4F-98D8-CD282C689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334806-96B3-D4F0-83C7-7BD178999F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590" y="0"/>
            <a:ext cx="5686819" cy="7026186"/>
          </a:xfrm>
        </p:spPr>
      </p:pic>
    </p:spTree>
    <p:extLst>
      <p:ext uri="{BB962C8B-B14F-4D97-AF65-F5344CB8AC3E}">
        <p14:creationId xmlns:p14="http://schemas.microsoft.com/office/powerpoint/2010/main" val="357777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4B51B-7C08-FB60-516E-ECCC2AFA8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D724F2-BA41-BAD0-BF49-A74A10A30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56466"/>
            <a:ext cx="6962121" cy="7114466"/>
          </a:xfrm>
        </p:spPr>
      </p:pic>
    </p:spTree>
    <p:extLst>
      <p:ext uri="{BB962C8B-B14F-4D97-AF65-F5344CB8AC3E}">
        <p14:creationId xmlns:p14="http://schemas.microsoft.com/office/powerpoint/2010/main" val="63055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172E9-99D7-75B6-4188-86E4FBAA2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FCACC3-AAB9-BF15-29F6-286F6BE46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13949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0DE44F-484C-D883-4705-5900D64F3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E6E548-846D-145C-3245-0F4E46D14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280" y="0"/>
            <a:ext cx="7679112" cy="7402664"/>
          </a:xfrm>
        </p:spPr>
      </p:pic>
    </p:spTree>
    <p:extLst>
      <p:ext uri="{BB962C8B-B14F-4D97-AF65-F5344CB8AC3E}">
        <p14:creationId xmlns:p14="http://schemas.microsoft.com/office/powerpoint/2010/main" val="249872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56BD96-7A5B-8BFD-C98E-E4E5DD60B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BAF9C-1732-7DF6-A692-2D77F13B3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2527"/>
            <a:ext cx="7680411" cy="6870527"/>
          </a:xfrm>
        </p:spPr>
      </p:pic>
    </p:spTree>
    <p:extLst>
      <p:ext uri="{BB962C8B-B14F-4D97-AF65-F5344CB8AC3E}">
        <p14:creationId xmlns:p14="http://schemas.microsoft.com/office/powerpoint/2010/main" val="213309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A60A4-5102-DF5E-BE2F-46BEB586E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FD59211-9D73-F9E0-12FF-CBE1ECAE0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374" y="34298"/>
            <a:ext cx="7033251" cy="7019881"/>
          </a:xfrm>
        </p:spPr>
      </p:pic>
    </p:spTree>
    <p:extLst>
      <p:ext uri="{BB962C8B-B14F-4D97-AF65-F5344CB8AC3E}">
        <p14:creationId xmlns:p14="http://schemas.microsoft.com/office/powerpoint/2010/main" val="14088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8A4B8-FC57-D183-B7B4-80B905DE7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E72BD4-4B5D-E72C-D4D7-7465E9A92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9399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1B4FC-F81B-FA5F-6ED3-BDA8B445F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1C4FBD-B395-A004-0E8B-26697C009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21" y="64411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248366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7EAB5-4FAE-7A31-5380-DDE8CAB64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813BAB-BEAC-10B5-AA26-68D93AEF8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979081" cy="7192184"/>
          </a:xfrm>
        </p:spPr>
      </p:pic>
    </p:spTree>
    <p:extLst>
      <p:ext uri="{BB962C8B-B14F-4D97-AF65-F5344CB8AC3E}">
        <p14:creationId xmlns:p14="http://schemas.microsoft.com/office/powerpoint/2010/main" val="212209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D7538-F225-EE0C-AA93-748159042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347D93-EE80-C9EB-AD61-84CB7BA982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112568" cy="6784360"/>
          </a:xfrm>
        </p:spPr>
      </p:pic>
    </p:spTree>
    <p:extLst>
      <p:ext uri="{BB962C8B-B14F-4D97-AF65-F5344CB8AC3E}">
        <p14:creationId xmlns:p14="http://schemas.microsoft.com/office/powerpoint/2010/main" val="72303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7BC7D-D43E-FF3B-7F36-CB17064D9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FD5AEB-7DA8-1F8C-7139-1027C68AB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34634"/>
            <a:ext cx="8784976" cy="6588732"/>
          </a:xfrm>
        </p:spPr>
      </p:pic>
    </p:spTree>
    <p:extLst>
      <p:ext uri="{BB962C8B-B14F-4D97-AF65-F5344CB8AC3E}">
        <p14:creationId xmlns:p14="http://schemas.microsoft.com/office/powerpoint/2010/main" val="133580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F577BB-D0FE-0D8A-94D9-D42E53947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AEF934-B217-2B78-44E5-72FDBE8C9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43408"/>
            <a:ext cx="4949382" cy="7040963"/>
          </a:xfrm>
        </p:spPr>
      </p:pic>
    </p:spTree>
    <p:extLst>
      <p:ext uri="{BB962C8B-B14F-4D97-AF65-F5344CB8AC3E}">
        <p14:creationId xmlns:p14="http://schemas.microsoft.com/office/powerpoint/2010/main" val="340367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F9FE6-00EB-1441-E74D-362308947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C8A27-19A9-DEDC-05BD-B03CA18A8B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530299" cy="6859286"/>
          </a:xfrm>
        </p:spPr>
      </p:pic>
    </p:spTree>
    <p:extLst>
      <p:ext uri="{BB962C8B-B14F-4D97-AF65-F5344CB8AC3E}">
        <p14:creationId xmlns:p14="http://schemas.microsoft.com/office/powerpoint/2010/main" val="343451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B9835E-DB9C-58A5-0C1C-3A6E87F01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B4805A-FBEC-2D13-4CF6-CF178312A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313993" cy="6951422"/>
          </a:xfrm>
        </p:spPr>
      </p:pic>
    </p:spTree>
    <p:extLst>
      <p:ext uri="{BB962C8B-B14F-4D97-AF65-F5344CB8AC3E}">
        <p14:creationId xmlns:p14="http://schemas.microsoft.com/office/powerpoint/2010/main" val="257343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BE16C-6AF1-F66E-7255-8FD1CBB30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3FEE83-EF85-F37B-9075-44932E069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157" y="-459432"/>
            <a:ext cx="7529686" cy="7529686"/>
          </a:xfrm>
        </p:spPr>
      </p:pic>
    </p:spTree>
    <p:extLst>
      <p:ext uri="{BB962C8B-B14F-4D97-AF65-F5344CB8AC3E}">
        <p14:creationId xmlns:p14="http://schemas.microsoft.com/office/powerpoint/2010/main" val="344852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F1319-2F40-7953-59D5-9830513A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945DB7-7CC4-1B64-E249-73E624058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225371" cy="7781714"/>
          </a:xfrm>
        </p:spPr>
      </p:pic>
    </p:spTree>
    <p:extLst>
      <p:ext uri="{BB962C8B-B14F-4D97-AF65-F5344CB8AC3E}">
        <p14:creationId xmlns:p14="http://schemas.microsoft.com/office/powerpoint/2010/main" val="233088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4AD1D-3AE9-77A9-2948-459029438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677B23-D006-45B9-E619-37CEBE3D3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51428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0D45D-7D74-50ED-66AD-FA6534B0A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5D995E-C1AC-CB03-CBCC-3C16BDC04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75" y="0"/>
            <a:ext cx="4856549" cy="6841640"/>
          </a:xfrm>
        </p:spPr>
      </p:pic>
    </p:spTree>
    <p:extLst>
      <p:ext uri="{BB962C8B-B14F-4D97-AF65-F5344CB8AC3E}">
        <p14:creationId xmlns:p14="http://schemas.microsoft.com/office/powerpoint/2010/main" val="111978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3FEC3-50E5-D6BC-3D1E-62ECD22BD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DF53B-4C42-E300-08D5-8622FA4E3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5030526" cy="7383207"/>
          </a:xfrm>
        </p:spPr>
      </p:pic>
    </p:spTree>
    <p:extLst>
      <p:ext uri="{BB962C8B-B14F-4D97-AF65-F5344CB8AC3E}">
        <p14:creationId xmlns:p14="http://schemas.microsoft.com/office/powerpoint/2010/main" val="173238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56F77-379E-EDB3-B3BA-B2D42C517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2135F-2266-6479-E047-5F85F99F9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957" y="-99392"/>
            <a:ext cx="4932267" cy="6936002"/>
          </a:xfrm>
        </p:spPr>
      </p:pic>
    </p:spTree>
    <p:extLst>
      <p:ext uri="{BB962C8B-B14F-4D97-AF65-F5344CB8AC3E}">
        <p14:creationId xmlns:p14="http://schemas.microsoft.com/office/powerpoint/2010/main" val="20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03271-FCF2-047C-5287-8E8745763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BE619-7042-BA1B-3AEB-7CAE37F40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5440"/>
            <a:ext cx="6646591" cy="6928879"/>
          </a:xfrm>
        </p:spPr>
      </p:pic>
    </p:spTree>
    <p:extLst>
      <p:ext uri="{BB962C8B-B14F-4D97-AF65-F5344CB8AC3E}">
        <p14:creationId xmlns:p14="http://schemas.microsoft.com/office/powerpoint/2010/main" val="311539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52A16-59D3-41A3-F35C-26741D9C8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08363-0998-F015-6F6B-A298A2258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84665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C97C1-F25B-8114-F8C3-9DE452BDC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B49659-027E-F7A9-4662-FED09EB83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695949" cy="6865461"/>
          </a:xfrm>
        </p:spPr>
      </p:pic>
    </p:spTree>
    <p:extLst>
      <p:ext uri="{BB962C8B-B14F-4D97-AF65-F5344CB8AC3E}">
        <p14:creationId xmlns:p14="http://schemas.microsoft.com/office/powerpoint/2010/main" val="105526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D80740-1A95-D53D-FA5B-40338D84F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C5AE4-0C80-7618-8FE2-66FB76F381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39030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262394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CD825-5B99-9D65-F7BB-2F4359E71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0D4D5F-E048-94A1-D2D5-3DC9B4878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560"/>
            <a:ext cx="9331858" cy="6859560"/>
          </a:xfrm>
        </p:spPr>
      </p:pic>
    </p:spTree>
    <p:extLst>
      <p:ext uri="{BB962C8B-B14F-4D97-AF65-F5344CB8AC3E}">
        <p14:creationId xmlns:p14="http://schemas.microsoft.com/office/powerpoint/2010/main" val="125428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B62626-3C98-4132-DF42-787650039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8B62F5-58BE-68BA-756C-C47CF0462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934104" cy="7261619"/>
          </a:xfrm>
        </p:spPr>
      </p:pic>
    </p:spTree>
    <p:extLst>
      <p:ext uri="{BB962C8B-B14F-4D97-AF65-F5344CB8AC3E}">
        <p14:creationId xmlns:p14="http://schemas.microsoft.com/office/powerpoint/2010/main" val="86938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AAF02-9FA9-54D3-7942-5F6AD11D0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D47C9D-B159-FC9E-22BE-CB66FF321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44512"/>
            <a:ext cx="4752528" cy="6722207"/>
          </a:xfrm>
        </p:spPr>
      </p:pic>
    </p:spTree>
    <p:extLst>
      <p:ext uri="{BB962C8B-B14F-4D97-AF65-F5344CB8AC3E}">
        <p14:creationId xmlns:p14="http://schemas.microsoft.com/office/powerpoint/2010/main" val="212206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9BFC6-D755-918D-E9BF-EEFDCE546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9C18C7-0328-A958-1BE6-AA2C416C9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375381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892DD-FF46-690E-D974-39F05B8BB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EA1D6-CB2A-18BA-942F-5981F39E8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32909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43882-5F2D-0B3B-CDF8-E9AF3D07B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FEA884-E202-66ED-5B2F-A4983499F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47270"/>
            <a:ext cx="7479514" cy="7005270"/>
          </a:xfrm>
        </p:spPr>
      </p:pic>
    </p:spTree>
    <p:extLst>
      <p:ext uri="{BB962C8B-B14F-4D97-AF65-F5344CB8AC3E}">
        <p14:creationId xmlns:p14="http://schemas.microsoft.com/office/powerpoint/2010/main" val="51446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86B04-1A4C-90F2-89D1-81ED0151A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240D5C-4A68-3C24-8A35-3086004A94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94542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935CE-A7C1-00C5-37F0-5CD94B514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D75C4B-41AE-A1C0-6D41-A632BCB49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510" y="0"/>
            <a:ext cx="6731802" cy="6865295"/>
          </a:xfrm>
        </p:spPr>
      </p:pic>
    </p:spTree>
    <p:extLst>
      <p:ext uri="{BB962C8B-B14F-4D97-AF65-F5344CB8AC3E}">
        <p14:creationId xmlns:p14="http://schemas.microsoft.com/office/powerpoint/2010/main" val="254628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4EEA1-E415-6EF1-C96E-3B32794AD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22A082-FE70-5B8B-A41E-58FA671EAD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89623"/>
            <a:ext cx="9340209" cy="6678753"/>
          </a:xfrm>
        </p:spPr>
      </p:pic>
    </p:spTree>
    <p:extLst>
      <p:ext uri="{BB962C8B-B14F-4D97-AF65-F5344CB8AC3E}">
        <p14:creationId xmlns:p14="http://schemas.microsoft.com/office/powerpoint/2010/main" val="76638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6F560-EE13-469A-6519-91334B1AB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65F598-A8E3-421B-970F-186CED7893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37" y="188640"/>
            <a:ext cx="4511779" cy="6699682"/>
          </a:xfrm>
        </p:spPr>
      </p:pic>
    </p:spTree>
    <p:extLst>
      <p:ext uri="{BB962C8B-B14F-4D97-AF65-F5344CB8AC3E}">
        <p14:creationId xmlns:p14="http://schemas.microsoft.com/office/powerpoint/2010/main" val="26683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F74DAB-51FB-F725-115D-FB4072EDE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FCE60-C5F0-B84D-9C72-062688AE2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309" y="272821"/>
            <a:ext cx="9511381" cy="6312358"/>
          </a:xfrm>
        </p:spPr>
      </p:pic>
    </p:spTree>
    <p:extLst>
      <p:ext uri="{BB962C8B-B14F-4D97-AF65-F5344CB8AC3E}">
        <p14:creationId xmlns:p14="http://schemas.microsoft.com/office/powerpoint/2010/main" val="369889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56BFF2-26B9-3D2F-5AD7-37C1E2AB2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739A78-E9FF-E408-8038-6FE0D1EC0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1214"/>
            <a:ext cx="7573446" cy="6879214"/>
          </a:xfrm>
        </p:spPr>
      </p:pic>
    </p:spTree>
    <p:extLst>
      <p:ext uri="{BB962C8B-B14F-4D97-AF65-F5344CB8AC3E}">
        <p14:creationId xmlns:p14="http://schemas.microsoft.com/office/powerpoint/2010/main" val="322353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FF6AB-0D3C-A96B-5D7D-E72600EBD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89AA0-4870-DDF3-588D-9EAAD7346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03128" cy="6796191"/>
          </a:xfrm>
        </p:spPr>
      </p:pic>
    </p:spTree>
    <p:extLst>
      <p:ext uri="{BB962C8B-B14F-4D97-AF65-F5344CB8AC3E}">
        <p14:creationId xmlns:p14="http://schemas.microsoft.com/office/powerpoint/2010/main" val="243960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3CE3BF-8550-2A5D-2951-E3543AAC4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E50A42-5E23-D171-AF67-55C120092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517" y="237034"/>
            <a:ext cx="6620966" cy="6620966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B3BCA61-D96D-13FE-205E-BBED2DF06F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759723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0EEE0B4-4973-B9DA-0CFB-70A0F2AB3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41561"/>
            <a:ext cx="1710954" cy="96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4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N°23 </dc:title>
  <dc:creator>Perrouet34740</dc:creator>
  <cp:lastModifiedBy>jean-louis BEYAERT</cp:lastModifiedBy>
  <cp:revision>4</cp:revision>
  <dcterms:created xsi:type="dcterms:W3CDTF">2024-04-13T17:18:05Z</dcterms:created>
  <dcterms:modified xsi:type="dcterms:W3CDTF">2024-04-13T17:42:41Z</dcterms:modified>
</cp:coreProperties>
</file>