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244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13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772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490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435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715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825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86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226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33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3057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4A079-2D16-41C9-A5BD-486C2C0D9542}" type="datetimeFigureOut">
              <a:rPr lang="fr-FR" smtClean="0"/>
              <a:t>09/04/2024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A7304-A40B-450A-AC29-0EC67EA4FB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139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0C5272-689F-4E9D-73AD-A212967DFEA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F305794-5D80-5FA7-28F9-C0CEE262EE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43421FD-7D8F-6D71-A9A4-37A3BA1794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00200"/>
            <a:ext cx="5010150" cy="50101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F4EB1B8-B259-8888-9A4D-14EF14602C7E}"/>
              </a:ext>
            </a:extLst>
          </p:cNvPr>
          <p:cNvSpPr/>
          <p:nvPr/>
        </p:nvSpPr>
        <p:spPr>
          <a:xfrm>
            <a:off x="2495600" y="476672"/>
            <a:ext cx="67098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CH’TI N°22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2ADAB55-6A46-7984-8773-EEAFBAFF89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101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  <p:sndAc>
          <p:stSnd loop="1">
            <p:snd r:embed="rId2" name="Chti DJ - He, Biloute  Monte LSon  Hein  (Chti Radio Edit).wav"/>
          </p:stSnd>
        </p:sndAc>
      </p:transition>
    </mc:Choice>
    <mc:Fallback>
      <p:transition spd="slow">
        <p:fade/>
        <p:sndAc>
          <p:stSnd loop="1">
            <p:snd r:embed="rId2" name="Chti DJ - He, Biloute  Monte LSon  Hein  (Chti Radio Edit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841D37-154F-65DD-5FA1-0563794C6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2ADB13-8DB6-DE7A-79B9-659AAEC2A1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667651" cy="6890086"/>
          </a:xfrm>
        </p:spPr>
      </p:pic>
    </p:spTree>
    <p:extLst>
      <p:ext uri="{BB962C8B-B14F-4D97-AF65-F5344CB8AC3E}">
        <p14:creationId xmlns:p14="http://schemas.microsoft.com/office/powerpoint/2010/main" val="2703339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2F9D5-37B9-7449-F32C-9F45AC819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128433-3E13-3DE6-B78E-DD703175F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671" y="-99392"/>
            <a:ext cx="6356617" cy="6924606"/>
          </a:xfrm>
        </p:spPr>
      </p:pic>
    </p:spTree>
    <p:extLst>
      <p:ext uri="{BB962C8B-B14F-4D97-AF65-F5344CB8AC3E}">
        <p14:creationId xmlns:p14="http://schemas.microsoft.com/office/powerpoint/2010/main" val="3568322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9A2848-53A4-17E2-1C78-9B989E07D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E044D7-D332-A8A6-C6CE-404DB99F17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2662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3893075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A0A617-A1D1-48C2-3DD0-DF44F9DF1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375657-58B0-CD07-C260-7F716AD878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868"/>
            <a:ext cx="9931005" cy="6436263"/>
          </a:xfrm>
        </p:spPr>
      </p:pic>
    </p:spTree>
    <p:extLst>
      <p:ext uri="{BB962C8B-B14F-4D97-AF65-F5344CB8AC3E}">
        <p14:creationId xmlns:p14="http://schemas.microsoft.com/office/powerpoint/2010/main" val="221769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F2419-1B0F-5621-E865-32AA432A3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AE1FC2-FB98-5396-5B50-A74EDD28A7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365125"/>
            <a:ext cx="7059385" cy="6176963"/>
          </a:xfrm>
        </p:spPr>
      </p:pic>
    </p:spTree>
    <p:extLst>
      <p:ext uri="{BB962C8B-B14F-4D97-AF65-F5344CB8AC3E}">
        <p14:creationId xmlns:p14="http://schemas.microsoft.com/office/powerpoint/2010/main" val="497571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0A6F72-A680-C073-786A-87DA1ACCF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D7DEC41-BF40-2C81-93B7-DCD7D7C036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746" y="116632"/>
            <a:ext cx="6167263" cy="6718332"/>
          </a:xfrm>
        </p:spPr>
      </p:pic>
    </p:spTree>
    <p:extLst>
      <p:ext uri="{BB962C8B-B14F-4D97-AF65-F5344CB8AC3E}">
        <p14:creationId xmlns:p14="http://schemas.microsoft.com/office/powerpoint/2010/main" val="158880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EF5E2-5209-A7B7-9A68-A44A78FF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39C321-6D5B-D174-B73A-A99D69CA7F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6306647" cy="7688104"/>
          </a:xfrm>
        </p:spPr>
      </p:pic>
    </p:spTree>
    <p:extLst>
      <p:ext uri="{BB962C8B-B14F-4D97-AF65-F5344CB8AC3E}">
        <p14:creationId xmlns:p14="http://schemas.microsoft.com/office/powerpoint/2010/main" val="4085970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3C8051-CF8B-321C-17D8-C0CB9804B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A9D801-A0FA-95B8-149D-04A084B0A6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671736" cy="6709124"/>
          </a:xfrm>
        </p:spPr>
      </p:pic>
    </p:spTree>
    <p:extLst>
      <p:ext uri="{BB962C8B-B14F-4D97-AF65-F5344CB8AC3E}">
        <p14:creationId xmlns:p14="http://schemas.microsoft.com/office/powerpoint/2010/main" val="231336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A370B-BD2E-A82A-E1AF-C1A3FE597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7412E9-575A-2AD1-1C23-A64D3386C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403702" cy="6267761"/>
          </a:xfrm>
        </p:spPr>
      </p:pic>
    </p:spTree>
    <p:extLst>
      <p:ext uri="{BB962C8B-B14F-4D97-AF65-F5344CB8AC3E}">
        <p14:creationId xmlns:p14="http://schemas.microsoft.com/office/powerpoint/2010/main" val="2762975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553F74-26F7-152E-2AA5-32F84BC7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83EC0B-681E-A0C3-6D26-59B5ECE6B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5012"/>
            <a:ext cx="6165599" cy="6904066"/>
          </a:xfrm>
        </p:spPr>
      </p:pic>
    </p:spTree>
    <p:extLst>
      <p:ext uri="{BB962C8B-B14F-4D97-AF65-F5344CB8AC3E}">
        <p14:creationId xmlns:p14="http://schemas.microsoft.com/office/powerpoint/2010/main" val="3628264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D1E5C-CDB6-FB3D-9B29-6EEF41B38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FF1086-DA84-EB55-E5CF-E8426286DF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14771"/>
            <a:ext cx="8304609" cy="6228457"/>
          </a:xfrm>
        </p:spPr>
      </p:pic>
    </p:spTree>
    <p:extLst>
      <p:ext uri="{BB962C8B-B14F-4D97-AF65-F5344CB8AC3E}">
        <p14:creationId xmlns:p14="http://schemas.microsoft.com/office/powerpoint/2010/main" val="3398529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99CC55-0AE9-0FB2-D4DE-2E6A137BF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561D96-61E0-3A1A-3502-326DC2E717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413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640083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1F7769-EF1F-6CF6-FA92-416274688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590FDC-3E06-3140-2B2F-4E8797EBE2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737" y="139894"/>
            <a:ext cx="8680526" cy="6578212"/>
          </a:xfrm>
        </p:spPr>
      </p:pic>
    </p:spTree>
    <p:extLst>
      <p:ext uri="{BB962C8B-B14F-4D97-AF65-F5344CB8AC3E}">
        <p14:creationId xmlns:p14="http://schemas.microsoft.com/office/powerpoint/2010/main" val="173030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6C075D-20FB-0043-FFF5-60E70D9CF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1974E1-880C-FDBF-B7DF-A5E95E4F97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99829"/>
            <a:ext cx="8301938" cy="6732354"/>
          </a:xfrm>
        </p:spPr>
      </p:pic>
    </p:spTree>
    <p:extLst>
      <p:ext uri="{BB962C8B-B14F-4D97-AF65-F5344CB8AC3E}">
        <p14:creationId xmlns:p14="http://schemas.microsoft.com/office/powerpoint/2010/main" val="4159419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74238-CE53-4227-2770-1763E9709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54E73-80DE-DE48-BBEA-A1B957598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469" y="116632"/>
            <a:ext cx="7000859" cy="6717490"/>
          </a:xfrm>
        </p:spPr>
      </p:pic>
    </p:spTree>
    <p:extLst>
      <p:ext uri="{BB962C8B-B14F-4D97-AF65-F5344CB8AC3E}">
        <p14:creationId xmlns:p14="http://schemas.microsoft.com/office/powerpoint/2010/main" val="4239636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DA876A-D34F-D81E-186C-83F5E0793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64C06B-9F12-44D4-EC1F-6E8E9C4358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356422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14B24D-3CE8-37CF-FA45-53F9401B5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5A676F-29C4-000E-7E07-977B19C23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225019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04E516-ED05-A9C1-4352-2BE1E9731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F782D4-1CAB-E2D9-609A-6A2414D9D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14483"/>
            <a:ext cx="8064896" cy="6451917"/>
          </a:xfrm>
        </p:spPr>
      </p:pic>
    </p:spTree>
    <p:extLst>
      <p:ext uri="{BB962C8B-B14F-4D97-AF65-F5344CB8AC3E}">
        <p14:creationId xmlns:p14="http://schemas.microsoft.com/office/powerpoint/2010/main" val="1580412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8163C2-B45A-EA4A-5704-BF9D55ECF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9239A3-BD4D-02DA-B000-84B7C8C4EB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5511"/>
            <a:ext cx="5877952" cy="6857612"/>
          </a:xfrm>
        </p:spPr>
      </p:pic>
    </p:spTree>
    <p:extLst>
      <p:ext uri="{BB962C8B-B14F-4D97-AF65-F5344CB8AC3E}">
        <p14:creationId xmlns:p14="http://schemas.microsoft.com/office/powerpoint/2010/main" val="887244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00B6BD-0872-DFFD-03F9-A8CCBD303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1E05EC-B1DA-3067-4738-ED2380347D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27709"/>
            <a:ext cx="6830291" cy="6830291"/>
          </a:xfrm>
        </p:spPr>
      </p:pic>
    </p:spTree>
    <p:extLst>
      <p:ext uri="{BB962C8B-B14F-4D97-AF65-F5344CB8AC3E}">
        <p14:creationId xmlns:p14="http://schemas.microsoft.com/office/powerpoint/2010/main" val="3342915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5A7A61-BD6D-6DBF-9531-5631B0B93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359E42-5F6E-D6E2-6FFA-B991F7A72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854568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7F35B5-136D-48FD-0418-CF6074C8B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C15CAC-193D-B3AF-EA5F-1408C96EF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17602"/>
            <a:ext cx="5309224" cy="7075602"/>
          </a:xfrm>
        </p:spPr>
      </p:pic>
    </p:spTree>
    <p:extLst>
      <p:ext uri="{BB962C8B-B14F-4D97-AF65-F5344CB8AC3E}">
        <p14:creationId xmlns:p14="http://schemas.microsoft.com/office/powerpoint/2010/main" val="3442098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01C9F-2A12-14AF-821F-CAF499D24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C56230-1A85-D5FD-90D3-356F4A67C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24" y="70265"/>
            <a:ext cx="8492551" cy="6717469"/>
          </a:xfrm>
        </p:spPr>
      </p:pic>
    </p:spTree>
    <p:extLst>
      <p:ext uri="{BB962C8B-B14F-4D97-AF65-F5344CB8AC3E}">
        <p14:creationId xmlns:p14="http://schemas.microsoft.com/office/powerpoint/2010/main" val="2615375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BAA65D-6965-4A3E-1022-222DDF7E4E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708968-5124-A081-7EEF-288DAD214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76672"/>
            <a:ext cx="8844295" cy="6252425"/>
          </a:xfrm>
        </p:spPr>
      </p:pic>
    </p:spTree>
    <p:extLst>
      <p:ext uri="{BB962C8B-B14F-4D97-AF65-F5344CB8AC3E}">
        <p14:creationId xmlns:p14="http://schemas.microsoft.com/office/powerpoint/2010/main" val="1323047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83868E-7B12-9457-3E24-F35DC9B78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4E390-7B13-A20A-382A-71F1A37A4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2161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1355631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471951-B8A4-4360-F31E-33FBB4A87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76CE2D-1A45-6025-1D6E-21C73E50D7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667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78794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60857E-9971-0D6F-1BD2-DD34A70A5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D506E6-1F87-AD7D-8EC2-8449E9A255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4574"/>
            <a:ext cx="5868181" cy="6865772"/>
          </a:xfrm>
        </p:spPr>
      </p:pic>
    </p:spTree>
    <p:extLst>
      <p:ext uri="{BB962C8B-B14F-4D97-AF65-F5344CB8AC3E}">
        <p14:creationId xmlns:p14="http://schemas.microsoft.com/office/powerpoint/2010/main" val="1825461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BDC10-B511-7E7F-727B-0F4718F88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1E7B2A-C554-1AA0-FD91-7FE465E5BD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996006"/>
            <a:ext cx="5112568" cy="9097650"/>
          </a:xfrm>
        </p:spPr>
      </p:pic>
    </p:spTree>
    <p:extLst>
      <p:ext uri="{BB962C8B-B14F-4D97-AF65-F5344CB8AC3E}">
        <p14:creationId xmlns:p14="http://schemas.microsoft.com/office/powerpoint/2010/main" val="3560621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CB80C-8BD0-BA67-D4A5-7338EE500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A29147-41FD-9C74-1F38-C60E942C3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805005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C5484-273B-0406-AA8D-E94E4F571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BB02FD-CF6A-D9DE-9D58-C369C703C2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9259649" cy="6608326"/>
          </a:xfrm>
        </p:spPr>
      </p:pic>
    </p:spTree>
    <p:extLst>
      <p:ext uri="{BB962C8B-B14F-4D97-AF65-F5344CB8AC3E}">
        <p14:creationId xmlns:p14="http://schemas.microsoft.com/office/powerpoint/2010/main" val="693523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77DB85-3C62-B33B-6F58-E2BD804FB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4F559D-045F-8CC3-B60D-AB502DF781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6593838" cy="6839572"/>
          </a:xfrm>
        </p:spPr>
      </p:pic>
    </p:spTree>
    <p:extLst>
      <p:ext uri="{BB962C8B-B14F-4D97-AF65-F5344CB8AC3E}">
        <p14:creationId xmlns:p14="http://schemas.microsoft.com/office/powerpoint/2010/main" val="2094142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B22C78-A452-AC38-E155-CC4C55240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4BABF7-B6C7-CC1B-BDA4-DFFE931371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745" y="-71529"/>
            <a:ext cx="5282509" cy="6929529"/>
          </a:xfrm>
        </p:spPr>
      </p:pic>
    </p:spTree>
    <p:extLst>
      <p:ext uri="{BB962C8B-B14F-4D97-AF65-F5344CB8AC3E}">
        <p14:creationId xmlns:p14="http://schemas.microsoft.com/office/powerpoint/2010/main" val="1215504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A1CF6-5E29-4581-0966-713DCDD40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638189-A0AA-B0F7-3AC6-EFB1E4D16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5655"/>
            <a:ext cx="6337385" cy="6903655"/>
          </a:xfrm>
        </p:spPr>
      </p:pic>
    </p:spTree>
    <p:extLst>
      <p:ext uri="{BB962C8B-B14F-4D97-AF65-F5344CB8AC3E}">
        <p14:creationId xmlns:p14="http://schemas.microsoft.com/office/powerpoint/2010/main" val="306567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CD1B93-9042-5C23-BC61-3D26D77F1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3979C9-134A-178D-CD00-246786281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14" y="0"/>
            <a:ext cx="6033758" cy="6733492"/>
          </a:xfrm>
        </p:spPr>
      </p:pic>
    </p:spTree>
    <p:extLst>
      <p:ext uri="{BB962C8B-B14F-4D97-AF65-F5344CB8AC3E}">
        <p14:creationId xmlns:p14="http://schemas.microsoft.com/office/powerpoint/2010/main" val="3582937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1DD82-51C2-2D3A-28CC-9BFE09739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5AA9F1-294E-18A1-5090-0071786503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2244652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98E33-101F-8770-FC21-5EBCF386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A364D2-7BB5-CA4C-FBAB-8B3F1DECF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936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62703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8302D7-495C-BF11-347E-5886E0EE7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7F6D0B-24DE-69E3-90AB-D445F4ED3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558" y="25602"/>
            <a:ext cx="7582884" cy="9099461"/>
          </a:xfrm>
        </p:spPr>
      </p:pic>
    </p:spTree>
    <p:extLst>
      <p:ext uri="{BB962C8B-B14F-4D97-AF65-F5344CB8AC3E}">
        <p14:creationId xmlns:p14="http://schemas.microsoft.com/office/powerpoint/2010/main" val="355789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C44B2-6B2A-7717-39B0-787AECE85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177004-BFDC-9E5B-4CE0-D786F40D7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538" y="0"/>
            <a:ext cx="4916924" cy="6955178"/>
          </a:xfrm>
        </p:spPr>
      </p:pic>
    </p:spTree>
    <p:extLst>
      <p:ext uri="{BB962C8B-B14F-4D97-AF65-F5344CB8AC3E}">
        <p14:creationId xmlns:p14="http://schemas.microsoft.com/office/powerpoint/2010/main" val="2167717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39E0C7-2318-FDD5-9383-93022651C1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803699-0AEF-1DAF-DA6B-7B65F8A179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9679"/>
            <a:ext cx="6099668" cy="6818641"/>
          </a:xfrm>
        </p:spPr>
      </p:pic>
    </p:spTree>
    <p:extLst>
      <p:ext uri="{BB962C8B-B14F-4D97-AF65-F5344CB8AC3E}">
        <p14:creationId xmlns:p14="http://schemas.microsoft.com/office/powerpoint/2010/main" val="4276440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63D79-0059-D038-6C58-E8DEDAA94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02BBE4-31FE-7713-6966-C73AC1476E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76672"/>
            <a:ext cx="6200539" cy="6176963"/>
          </a:xfrm>
        </p:spPr>
      </p:pic>
    </p:spTree>
    <p:extLst>
      <p:ext uri="{BB962C8B-B14F-4D97-AF65-F5344CB8AC3E}">
        <p14:creationId xmlns:p14="http://schemas.microsoft.com/office/powerpoint/2010/main" val="4176382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137B6E-FCB6-9166-8368-F8DF59739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38430C-7A75-EC23-9BB1-7075C6FA9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05206"/>
            <a:ext cx="8863451" cy="6647588"/>
          </a:xfrm>
        </p:spPr>
      </p:pic>
    </p:spTree>
    <p:extLst>
      <p:ext uri="{BB962C8B-B14F-4D97-AF65-F5344CB8AC3E}">
        <p14:creationId xmlns:p14="http://schemas.microsoft.com/office/powerpoint/2010/main" val="3164499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1C5AE-7A26-4549-BB8E-3A92333EB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CB9803-98F4-3278-54B5-AABB22E7DC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045" y="0"/>
            <a:ext cx="7070331" cy="7675208"/>
          </a:xfrm>
        </p:spPr>
      </p:pic>
    </p:spTree>
    <p:extLst>
      <p:ext uri="{BB962C8B-B14F-4D97-AF65-F5344CB8AC3E}">
        <p14:creationId xmlns:p14="http://schemas.microsoft.com/office/powerpoint/2010/main" val="790322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BB9DD8-C103-8984-8816-33550F9B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FEBB74-F33C-AE0D-9C74-62A1E82D9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384" y="116632"/>
            <a:ext cx="7705231" cy="6914200"/>
          </a:xfrm>
        </p:spPr>
      </p:pic>
    </p:spTree>
    <p:extLst>
      <p:ext uri="{BB962C8B-B14F-4D97-AF65-F5344CB8AC3E}">
        <p14:creationId xmlns:p14="http://schemas.microsoft.com/office/powerpoint/2010/main" val="1600392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74F77-AE37-8EFB-9605-648B32A50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23224C-F75D-F9DE-752B-8658D17793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603" y="0"/>
            <a:ext cx="5893685" cy="7143148"/>
          </a:xfrm>
        </p:spPr>
      </p:pic>
    </p:spTree>
    <p:extLst>
      <p:ext uri="{BB962C8B-B14F-4D97-AF65-F5344CB8AC3E}">
        <p14:creationId xmlns:p14="http://schemas.microsoft.com/office/powerpoint/2010/main" val="3698285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FFA1C3-72EE-C1F6-386F-536017662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F4520C-673E-5FE7-ADB0-40F99E0861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124" y="-747464"/>
            <a:ext cx="6228164" cy="8134503"/>
          </a:xfrm>
        </p:spPr>
      </p:pic>
    </p:spTree>
    <p:extLst>
      <p:ext uri="{BB962C8B-B14F-4D97-AF65-F5344CB8AC3E}">
        <p14:creationId xmlns:p14="http://schemas.microsoft.com/office/powerpoint/2010/main" val="3488693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2978D6-5913-5853-41E2-E91FFE9CD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C7B0F4-F8D7-447B-3037-C67161AD8F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09984"/>
            <a:ext cx="8506514" cy="6638031"/>
          </a:xfrm>
        </p:spPr>
      </p:pic>
    </p:spTree>
    <p:extLst>
      <p:ext uri="{BB962C8B-B14F-4D97-AF65-F5344CB8AC3E}">
        <p14:creationId xmlns:p14="http://schemas.microsoft.com/office/powerpoint/2010/main" val="3910970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46B139-D6E6-75C3-8074-01ED6C61E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3E3686-0524-2F4A-6874-A97CCDDE5F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255" y="0"/>
            <a:ext cx="6190033" cy="6884353"/>
          </a:xfrm>
        </p:spPr>
      </p:pic>
    </p:spTree>
    <p:extLst>
      <p:ext uri="{BB962C8B-B14F-4D97-AF65-F5344CB8AC3E}">
        <p14:creationId xmlns:p14="http://schemas.microsoft.com/office/powerpoint/2010/main" val="3209086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8C70A6-C79E-3670-DB9C-B7E7EA502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B5DEF6-ED6B-5350-E173-7C98FAB454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18137"/>
            <a:ext cx="9282146" cy="6795185"/>
          </a:xfrm>
        </p:spPr>
      </p:pic>
    </p:spTree>
    <p:extLst>
      <p:ext uri="{BB962C8B-B14F-4D97-AF65-F5344CB8AC3E}">
        <p14:creationId xmlns:p14="http://schemas.microsoft.com/office/powerpoint/2010/main" val="395478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AEC970-FC92-C7FC-0176-4177718F7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85E89D1-F47F-684F-427E-E956A2A00E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005376" cy="7192067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956B803-6819-9142-7F97-4D66D30663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070" y="5589240"/>
            <a:ext cx="1018803" cy="82668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B6DB9132-0F76-DF3D-52F9-74143D0F1C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06" y="5457099"/>
            <a:ext cx="1717539" cy="97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02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N°22</dc:title>
  <dc:creator>Perroquet34740</dc:creator>
  <cp:lastModifiedBy>jean-louis BEYAERT</cp:lastModifiedBy>
  <cp:revision>3</cp:revision>
  <dcterms:created xsi:type="dcterms:W3CDTF">2024-04-09T19:34:30Z</dcterms:created>
  <dcterms:modified xsi:type="dcterms:W3CDTF">2024-04-09T20:03:07Z</dcterms:modified>
</cp:coreProperties>
</file>