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29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98" d="100"/>
          <a:sy n="98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47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93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510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6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999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993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020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3283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971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642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610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8D538-4098-441C-92C8-FDFE4D5FF081}" type="datetimeFigureOut">
              <a:rPr lang="fr-FR" smtClean="0"/>
              <a:t>06/04/2024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749AF-D7A4-4AC9-B00F-87E5456A0B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300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30F6C-AB49-6506-DD4C-3A738A9959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553436-A37C-1BD2-502B-A3889D1AE4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DD30FF5-8468-9BB1-7ED6-222FEBB32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266231"/>
            <a:ext cx="4444752" cy="555594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ECD6292-8B25-9401-493A-9D85AD502397}"/>
              </a:ext>
            </a:extLst>
          </p:cNvPr>
          <p:cNvSpPr/>
          <p:nvPr/>
        </p:nvSpPr>
        <p:spPr>
          <a:xfrm>
            <a:off x="2495600" y="260648"/>
            <a:ext cx="670981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CH’TI N°21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E42C174-E514-C198-4DB7-2ABF200F3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135501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79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82D80-FD9B-0DF1-8FC8-B571049E8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7F1802-273E-165D-1759-901FF753F9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563" y="0"/>
            <a:ext cx="5862709" cy="6870364"/>
          </a:xfrm>
        </p:spPr>
      </p:pic>
    </p:spTree>
    <p:extLst>
      <p:ext uri="{BB962C8B-B14F-4D97-AF65-F5344CB8AC3E}">
        <p14:creationId xmlns:p14="http://schemas.microsoft.com/office/powerpoint/2010/main" val="973199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334CA9-6C32-D3BA-45E8-E7A4AF39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F01B9B-ABF2-A8C8-E922-3EA181666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987" y="116632"/>
            <a:ext cx="5737285" cy="6776323"/>
          </a:xfrm>
        </p:spPr>
      </p:pic>
    </p:spTree>
    <p:extLst>
      <p:ext uri="{BB962C8B-B14F-4D97-AF65-F5344CB8AC3E}">
        <p14:creationId xmlns:p14="http://schemas.microsoft.com/office/powerpoint/2010/main" val="446580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1D7A2-BBD4-6968-FB7A-C5FF23C7B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13F229-924A-47F0-0090-6B99B2403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64" y="0"/>
            <a:ext cx="7592180" cy="6757041"/>
          </a:xfrm>
        </p:spPr>
      </p:pic>
    </p:spTree>
    <p:extLst>
      <p:ext uri="{BB962C8B-B14F-4D97-AF65-F5344CB8AC3E}">
        <p14:creationId xmlns:p14="http://schemas.microsoft.com/office/powerpoint/2010/main" val="3031184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7F74F0-4A19-DB32-08B5-2FA383D84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8DFEFD-A59D-1FA7-F609-A3EC0DC31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86" y="0"/>
            <a:ext cx="5003201" cy="6858000"/>
          </a:xfrm>
        </p:spPr>
      </p:pic>
    </p:spTree>
    <p:extLst>
      <p:ext uri="{BB962C8B-B14F-4D97-AF65-F5344CB8AC3E}">
        <p14:creationId xmlns:p14="http://schemas.microsoft.com/office/powerpoint/2010/main" val="3126867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78645-ABD5-0781-1D26-E97E26A0F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9E5522-B6C1-0465-8138-6C018B7D8A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300" y="0"/>
            <a:ext cx="5401947" cy="6819189"/>
          </a:xfrm>
        </p:spPr>
      </p:pic>
    </p:spTree>
    <p:extLst>
      <p:ext uri="{BB962C8B-B14F-4D97-AF65-F5344CB8AC3E}">
        <p14:creationId xmlns:p14="http://schemas.microsoft.com/office/powerpoint/2010/main" val="1405456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18F204-AF82-92D7-2429-3798F936E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FD696A-B3D3-1752-D8DF-ACC19E3B70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38" y="237629"/>
            <a:ext cx="10138523" cy="5700291"/>
          </a:xfrm>
        </p:spPr>
      </p:pic>
    </p:spTree>
    <p:extLst>
      <p:ext uri="{BB962C8B-B14F-4D97-AF65-F5344CB8AC3E}">
        <p14:creationId xmlns:p14="http://schemas.microsoft.com/office/powerpoint/2010/main" val="128348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759FDC-EF8A-0F42-5AC2-475D8A0D8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2C3C3-1F1E-CEF9-9699-09B8C9EE3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7034"/>
            <a:ext cx="8003387" cy="6723435"/>
          </a:xfrm>
        </p:spPr>
      </p:pic>
    </p:spTree>
    <p:extLst>
      <p:ext uri="{BB962C8B-B14F-4D97-AF65-F5344CB8AC3E}">
        <p14:creationId xmlns:p14="http://schemas.microsoft.com/office/powerpoint/2010/main" val="2900750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DA748-7DC1-5C87-9674-6212BFF23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7365D4-7889-2C9D-E6B7-AA2BA63B1A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071" y="44624"/>
            <a:ext cx="5259169" cy="6714834"/>
          </a:xfrm>
        </p:spPr>
      </p:pic>
    </p:spTree>
    <p:extLst>
      <p:ext uri="{BB962C8B-B14F-4D97-AF65-F5344CB8AC3E}">
        <p14:creationId xmlns:p14="http://schemas.microsoft.com/office/powerpoint/2010/main" val="1169762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ACD8E-6A51-84BF-1261-CDDFB4894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B81910-A8F7-E936-A0E6-3EEA2C51B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985211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15385-9333-E1F7-DB69-62D4BEDBF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74CD0D-4E48-EEFF-F7DF-9C428A56E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676" y="44624"/>
            <a:ext cx="6882643" cy="6804135"/>
          </a:xfrm>
        </p:spPr>
      </p:pic>
    </p:spTree>
    <p:extLst>
      <p:ext uri="{BB962C8B-B14F-4D97-AF65-F5344CB8AC3E}">
        <p14:creationId xmlns:p14="http://schemas.microsoft.com/office/powerpoint/2010/main" val="3215606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5B407-D764-5B8A-B4A6-D778BA889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5AEB6-22BA-C87D-275F-CEB1FC5F2B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308428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195E34-461D-178B-BACC-80CCF8193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C6115E-A8BD-6C20-DBF6-ECDC9B007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5293636" cy="7444177"/>
          </a:xfrm>
        </p:spPr>
      </p:pic>
    </p:spTree>
    <p:extLst>
      <p:ext uri="{BB962C8B-B14F-4D97-AF65-F5344CB8AC3E}">
        <p14:creationId xmlns:p14="http://schemas.microsoft.com/office/powerpoint/2010/main" val="1868342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01FED-69BD-3C8B-BB7E-820B845BC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AD723-2B6C-1973-566E-398B07FC36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9741"/>
            <a:ext cx="7175490" cy="6798518"/>
          </a:xfrm>
        </p:spPr>
      </p:pic>
    </p:spTree>
    <p:extLst>
      <p:ext uri="{BB962C8B-B14F-4D97-AF65-F5344CB8AC3E}">
        <p14:creationId xmlns:p14="http://schemas.microsoft.com/office/powerpoint/2010/main" val="2884901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12FDD-48CF-78F2-FC71-24BDDC907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BB1ECA-DB09-32A2-238E-4FF1514A0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01234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47B62-4A20-7BC1-108B-D89730D1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1128A1-1847-EBA0-11EC-BB49402F4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8517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3446476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66562-E0DC-F36D-E465-20DDE681E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8BC6E7-E1F4-E2EB-CD38-62B332238E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969514" cy="6525040"/>
          </a:xfrm>
        </p:spPr>
      </p:pic>
    </p:spTree>
    <p:extLst>
      <p:ext uri="{BB962C8B-B14F-4D97-AF65-F5344CB8AC3E}">
        <p14:creationId xmlns:p14="http://schemas.microsoft.com/office/powerpoint/2010/main" val="3161777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9F8E58-715E-DCBB-EFCA-10AF5F83B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A792F0-53BA-3648-7323-BC2A4FF92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8970"/>
            <a:ext cx="4824536" cy="6906608"/>
          </a:xfrm>
        </p:spPr>
      </p:pic>
    </p:spTree>
    <p:extLst>
      <p:ext uri="{BB962C8B-B14F-4D97-AF65-F5344CB8AC3E}">
        <p14:creationId xmlns:p14="http://schemas.microsoft.com/office/powerpoint/2010/main" val="820585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CE57C4-C82F-AB56-BFFE-D70E5E5A7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8C776-B02B-DBAF-CF42-EF34B7F1DE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92935"/>
            <a:ext cx="7461132" cy="6640408"/>
          </a:xfrm>
        </p:spPr>
      </p:pic>
    </p:spTree>
    <p:extLst>
      <p:ext uri="{BB962C8B-B14F-4D97-AF65-F5344CB8AC3E}">
        <p14:creationId xmlns:p14="http://schemas.microsoft.com/office/powerpoint/2010/main" val="1088099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FD458-3095-5EB3-E6CC-016B087ED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4283F-BF73-6C2A-E9FF-2DB6DF596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6052"/>
            <a:ext cx="9252422" cy="6366823"/>
          </a:xfrm>
        </p:spPr>
      </p:pic>
    </p:spTree>
    <p:extLst>
      <p:ext uri="{BB962C8B-B14F-4D97-AF65-F5344CB8AC3E}">
        <p14:creationId xmlns:p14="http://schemas.microsoft.com/office/powerpoint/2010/main" val="1254924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9AB92-7A8A-427B-BFE1-3D15E02E2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6C6216-296B-0D4E-D7E7-D9A45BE1A5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029897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99787-82E9-B3E0-CCE2-B4E74B28E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CE7C67-D56B-6654-28E8-89E2FBA3E0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45094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4F991-AE83-A031-5D04-B703841CD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903983-0558-DAB1-DCA7-DC037C466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343" y="0"/>
            <a:ext cx="6105945" cy="6953349"/>
          </a:xfrm>
        </p:spPr>
      </p:pic>
    </p:spTree>
    <p:extLst>
      <p:ext uri="{BB962C8B-B14F-4D97-AF65-F5344CB8AC3E}">
        <p14:creationId xmlns:p14="http://schemas.microsoft.com/office/powerpoint/2010/main" val="417638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02F61-8640-031F-E54C-3F046D734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C1269E-38F0-96D9-88C0-07C008E4D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64" y="116632"/>
            <a:ext cx="6919964" cy="6775250"/>
          </a:xfrm>
        </p:spPr>
      </p:pic>
    </p:spTree>
    <p:extLst>
      <p:ext uri="{BB962C8B-B14F-4D97-AF65-F5344CB8AC3E}">
        <p14:creationId xmlns:p14="http://schemas.microsoft.com/office/powerpoint/2010/main" val="2625960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FD0A9-0E06-92CD-E754-DE729D89F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E35D8D-746C-C288-6C03-0EFD82173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989" y="188640"/>
            <a:ext cx="6719483" cy="6480720"/>
          </a:xfrm>
        </p:spPr>
      </p:pic>
    </p:spTree>
    <p:extLst>
      <p:ext uri="{BB962C8B-B14F-4D97-AF65-F5344CB8AC3E}">
        <p14:creationId xmlns:p14="http://schemas.microsoft.com/office/powerpoint/2010/main" val="164912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11FB71-5E07-5F8D-B8FC-64B2649D5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086A11-A50B-8191-3638-4E42468776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039" y="188640"/>
            <a:ext cx="6207249" cy="6546708"/>
          </a:xfrm>
        </p:spPr>
      </p:pic>
    </p:spTree>
    <p:extLst>
      <p:ext uri="{BB962C8B-B14F-4D97-AF65-F5344CB8AC3E}">
        <p14:creationId xmlns:p14="http://schemas.microsoft.com/office/powerpoint/2010/main" val="1310265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F3A368-8C3C-E53B-178D-D48FEBADB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53F41F-ABB8-850C-E37A-4498D5D99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198" y="-171400"/>
            <a:ext cx="6641129" cy="7512304"/>
          </a:xfrm>
        </p:spPr>
      </p:pic>
    </p:spTree>
    <p:extLst>
      <p:ext uri="{BB962C8B-B14F-4D97-AF65-F5344CB8AC3E}">
        <p14:creationId xmlns:p14="http://schemas.microsoft.com/office/powerpoint/2010/main" val="3217349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E8CC9-480D-8372-1C7B-D3A48F580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69B146-F24A-6E4D-70B6-D32B08E7C6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08307" cy="6791810"/>
          </a:xfrm>
        </p:spPr>
      </p:pic>
    </p:spTree>
    <p:extLst>
      <p:ext uri="{BB962C8B-B14F-4D97-AF65-F5344CB8AC3E}">
        <p14:creationId xmlns:p14="http://schemas.microsoft.com/office/powerpoint/2010/main" val="357234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E8BE3A-6772-66B6-D287-AE6063935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6EEF13-ABC3-EC6F-319B-B9A41ABE1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195" y="1"/>
            <a:ext cx="5074279" cy="6741368"/>
          </a:xfrm>
        </p:spPr>
      </p:pic>
    </p:spTree>
    <p:extLst>
      <p:ext uri="{BB962C8B-B14F-4D97-AF65-F5344CB8AC3E}">
        <p14:creationId xmlns:p14="http://schemas.microsoft.com/office/powerpoint/2010/main" val="253492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95898-2C79-2C9B-59DC-80FBF37E0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C54D2F-B2A2-0042-C17F-10734C3D4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376772"/>
            <a:ext cx="11532941" cy="4104456"/>
          </a:xfrm>
        </p:spPr>
      </p:pic>
    </p:spTree>
    <p:extLst>
      <p:ext uri="{BB962C8B-B14F-4D97-AF65-F5344CB8AC3E}">
        <p14:creationId xmlns:p14="http://schemas.microsoft.com/office/powerpoint/2010/main" val="1448832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1C50B5-5580-34CC-0D56-7067432A7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96C28-C5F7-AC86-3D5A-1C25FA87F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433" y="-99392"/>
            <a:ext cx="5290807" cy="6930355"/>
          </a:xfrm>
        </p:spPr>
      </p:pic>
    </p:spTree>
    <p:extLst>
      <p:ext uri="{BB962C8B-B14F-4D97-AF65-F5344CB8AC3E}">
        <p14:creationId xmlns:p14="http://schemas.microsoft.com/office/powerpoint/2010/main" val="324559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4AF1B-AFA3-58CE-EED3-01224153D1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DE844-25C5-6926-4582-37983D587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17132"/>
            <a:ext cx="5616624" cy="7485273"/>
          </a:xfrm>
        </p:spPr>
      </p:pic>
    </p:spTree>
    <p:extLst>
      <p:ext uri="{BB962C8B-B14F-4D97-AF65-F5344CB8AC3E}">
        <p14:creationId xmlns:p14="http://schemas.microsoft.com/office/powerpoint/2010/main" val="312593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083CF1-D6C2-26AB-5E99-54E98CFED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C62B04-EEDC-A27C-7917-A207B9C0CC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918756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363DD-4945-A939-94C7-0A9D4ADB2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784B91-1CBF-12CF-4E8C-DCD02D3159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630" y="0"/>
            <a:ext cx="7550722" cy="6894138"/>
          </a:xfrm>
        </p:spPr>
      </p:pic>
    </p:spTree>
    <p:extLst>
      <p:ext uri="{BB962C8B-B14F-4D97-AF65-F5344CB8AC3E}">
        <p14:creationId xmlns:p14="http://schemas.microsoft.com/office/powerpoint/2010/main" val="4041407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AEB86E-8E64-8B63-3E17-0B2D580B6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FB912D-9F90-0934-A51A-7E5871B2C1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848" y="0"/>
            <a:ext cx="4536360" cy="6813167"/>
          </a:xfrm>
        </p:spPr>
      </p:pic>
    </p:spTree>
    <p:extLst>
      <p:ext uri="{BB962C8B-B14F-4D97-AF65-F5344CB8AC3E}">
        <p14:creationId xmlns:p14="http://schemas.microsoft.com/office/powerpoint/2010/main" val="2185584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C2619-BF72-3185-38E8-D378EF9B2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EE463F-5638-3D3B-6914-E3B3D08CF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744750"/>
            <a:ext cx="5394434" cy="7630634"/>
          </a:xfrm>
        </p:spPr>
      </p:pic>
    </p:spTree>
    <p:extLst>
      <p:ext uri="{BB962C8B-B14F-4D97-AF65-F5344CB8AC3E}">
        <p14:creationId xmlns:p14="http://schemas.microsoft.com/office/powerpoint/2010/main" val="977784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EA13F-26E6-9668-C8BE-1E4576072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7862F8-0AA1-CB69-4978-27E7997F6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88640"/>
            <a:ext cx="4608512" cy="7007329"/>
          </a:xfrm>
        </p:spPr>
      </p:pic>
    </p:spTree>
    <p:extLst>
      <p:ext uri="{BB962C8B-B14F-4D97-AF65-F5344CB8AC3E}">
        <p14:creationId xmlns:p14="http://schemas.microsoft.com/office/powerpoint/2010/main" val="2955118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EE883-3D98-AB89-3286-C13792F37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7D1CF8-F615-5859-99D8-688A544DFB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2731"/>
            <a:ext cx="8681811" cy="6514248"/>
          </a:xfrm>
        </p:spPr>
      </p:pic>
    </p:spTree>
    <p:extLst>
      <p:ext uri="{BB962C8B-B14F-4D97-AF65-F5344CB8AC3E}">
        <p14:creationId xmlns:p14="http://schemas.microsoft.com/office/powerpoint/2010/main" val="1581531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7A4F56-9DBF-0D51-4CC3-C91DE3BB2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430AD1-4D82-9471-0C76-D55769EDF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53561"/>
            <a:ext cx="6895070" cy="6750877"/>
          </a:xfrm>
        </p:spPr>
      </p:pic>
    </p:spTree>
    <p:extLst>
      <p:ext uri="{BB962C8B-B14F-4D97-AF65-F5344CB8AC3E}">
        <p14:creationId xmlns:p14="http://schemas.microsoft.com/office/powerpoint/2010/main" val="3278226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D0F7F-892D-94C1-EF90-3F9D4683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E784C7-B574-A7F6-9C6E-1FE124B344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408" y="116632"/>
            <a:ext cx="7045960" cy="7331057"/>
          </a:xfrm>
        </p:spPr>
      </p:pic>
    </p:spTree>
    <p:extLst>
      <p:ext uri="{BB962C8B-B14F-4D97-AF65-F5344CB8AC3E}">
        <p14:creationId xmlns:p14="http://schemas.microsoft.com/office/powerpoint/2010/main" val="4137850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8A264-ACA6-0A7E-732A-E49955658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C63748-2D5D-A479-D2CA-F70E047D4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8245"/>
            <a:ext cx="8006698" cy="6621509"/>
          </a:xfrm>
        </p:spPr>
      </p:pic>
    </p:spTree>
    <p:extLst>
      <p:ext uri="{BB962C8B-B14F-4D97-AF65-F5344CB8AC3E}">
        <p14:creationId xmlns:p14="http://schemas.microsoft.com/office/powerpoint/2010/main" val="2438999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D7BA44-35DD-A492-0584-97231500B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ED43E-C2C6-005F-A609-27BE2B5BE8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680"/>
            <a:ext cx="7389124" cy="6576321"/>
          </a:xfrm>
        </p:spPr>
      </p:pic>
    </p:spTree>
    <p:extLst>
      <p:ext uri="{BB962C8B-B14F-4D97-AF65-F5344CB8AC3E}">
        <p14:creationId xmlns:p14="http://schemas.microsoft.com/office/powerpoint/2010/main" val="203887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9AC483-F514-F2BC-A968-F00CEF599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B4EA5D-6272-53E4-30AA-E51B317E0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6662815" cy="7629178"/>
          </a:xfrm>
        </p:spPr>
      </p:pic>
    </p:spTree>
    <p:extLst>
      <p:ext uri="{BB962C8B-B14F-4D97-AF65-F5344CB8AC3E}">
        <p14:creationId xmlns:p14="http://schemas.microsoft.com/office/powerpoint/2010/main" val="425097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A2908-2FDA-C04D-0240-5B98BC979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AA2273-D942-C545-2F7E-1AF659A18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003" y="548680"/>
            <a:ext cx="8106752" cy="6624736"/>
          </a:xfrm>
        </p:spPr>
      </p:pic>
    </p:spTree>
    <p:extLst>
      <p:ext uri="{BB962C8B-B14F-4D97-AF65-F5344CB8AC3E}">
        <p14:creationId xmlns:p14="http://schemas.microsoft.com/office/powerpoint/2010/main" val="179087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EE6627-003A-AFCE-42BB-F7D3FD42D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DFFE1D-3028-2B6A-DDB8-376545A49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098717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925B5-2E5C-F83C-BB2D-931A69620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CD7D1D-07B9-410C-87A2-1C1C9AB12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0670"/>
            <a:ext cx="7167366" cy="6472205"/>
          </a:xfrm>
        </p:spPr>
      </p:pic>
    </p:spTree>
    <p:extLst>
      <p:ext uri="{BB962C8B-B14F-4D97-AF65-F5344CB8AC3E}">
        <p14:creationId xmlns:p14="http://schemas.microsoft.com/office/powerpoint/2010/main" val="1607812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EF36D4-7C40-D8AB-1D6E-DC968F98C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0E2846-2FC7-164D-1B45-67C24E4BB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580" y="-171400"/>
            <a:ext cx="4075611" cy="7244671"/>
          </a:xfrm>
        </p:spPr>
      </p:pic>
    </p:spTree>
    <p:extLst>
      <p:ext uri="{BB962C8B-B14F-4D97-AF65-F5344CB8AC3E}">
        <p14:creationId xmlns:p14="http://schemas.microsoft.com/office/powerpoint/2010/main" val="2344497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E3288D-7554-56C1-5117-B0385E4F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3A947D-30ED-51C7-19E4-4BCFA3125C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65125"/>
            <a:ext cx="8902839" cy="5700291"/>
          </a:xfrm>
        </p:spPr>
      </p:pic>
    </p:spTree>
    <p:extLst>
      <p:ext uri="{BB962C8B-B14F-4D97-AF65-F5344CB8AC3E}">
        <p14:creationId xmlns:p14="http://schemas.microsoft.com/office/powerpoint/2010/main" val="570318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6AA79-A972-0A71-0679-FEAF19C24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42C630-FAF2-6BCD-E13F-3F88B67BA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40518"/>
            <a:ext cx="6130343" cy="6176963"/>
          </a:xfrm>
        </p:spPr>
      </p:pic>
    </p:spTree>
    <p:extLst>
      <p:ext uri="{BB962C8B-B14F-4D97-AF65-F5344CB8AC3E}">
        <p14:creationId xmlns:p14="http://schemas.microsoft.com/office/powerpoint/2010/main" val="3830335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46394-25D8-708D-DE74-43213ABF9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5EDCB0-3C30-D708-1F93-267443A60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386" y="0"/>
            <a:ext cx="5171227" cy="687203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4ABD49B-CB06-17A8-385A-6DCB43F64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44522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F5280DB-BD7B-D604-16FB-FFFFFD9241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904284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9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27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N°21</dc:title>
  <dc:creator>Perroquet34740</dc:creator>
  <cp:lastModifiedBy>jean-louis BEYAERT</cp:lastModifiedBy>
  <cp:revision>2</cp:revision>
  <dcterms:created xsi:type="dcterms:W3CDTF">2024-04-06T14:45:25Z</dcterms:created>
  <dcterms:modified xsi:type="dcterms:W3CDTF">2024-04-06T15:13:04Z</dcterms:modified>
</cp:coreProperties>
</file>