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57" r:id="rId4"/>
    <p:sldId id="258" r:id="rId5"/>
    <p:sldId id="283" r:id="rId6"/>
    <p:sldId id="259" r:id="rId7"/>
    <p:sldId id="260" r:id="rId8"/>
    <p:sldId id="284" r:id="rId9"/>
    <p:sldId id="261" r:id="rId10"/>
    <p:sldId id="262" r:id="rId11"/>
    <p:sldId id="263" r:id="rId12"/>
    <p:sldId id="264" r:id="rId13"/>
    <p:sldId id="265" r:id="rId14"/>
    <p:sldId id="296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97" r:id="rId28"/>
    <p:sldId id="278" r:id="rId29"/>
    <p:sldId id="279" r:id="rId30"/>
    <p:sldId id="280" r:id="rId31"/>
    <p:sldId id="300" r:id="rId32"/>
    <p:sldId id="281" r:id="rId33"/>
    <p:sldId id="285" r:id="rId34"/>
    <p:sldId id="286" r:id="rId35"/>
    <p:sldId id="301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8" r:id="rId46"/>
    <p:sldId id="299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023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38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420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412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89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18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4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8329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68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4109-0735-417F-8421-8BCEAB20E6F4}" type="datetimeFigureOut">
              <a:rPr lang="fr-FR" smtClean="0"/>
              <a:t>01/04/2024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71ED1-51B5-42EE-A8BF-AC7E9089BF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50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FAFBB-0B10-6D06-21BF-9858728BCE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FF3D36-2680-605C-0850-E739A8201F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32C4AF-810F-6038-B6F6-11071EFFF75B}"/>
              </a:ext>
            </a:extLst>
          </p:cNvPr>
          <p:cNvSpPr/>
          <p:nvPr/>
        </p:nvSpPr>
        <p:spPr>
          <a:xfrm>
            <a:off x="2639616" y="548680"/>
            <a:ext cx="66443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FFFF00"/>
                </a:highlight>
              </a:rPr>
              <a:t>HUMOUR CH’TI N°20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F1C5F28-7498-D4AB-7EF0-3A4C7C4CD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245" y="1608757"/>
            <a:ext cx="4131086" cy="45529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0BEAF12-16E5-40B2-EB0B-91502575F7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11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  <p:sndAc>
          <p:stSnd loop="1">
            <p:snd r:embed="rId2" name="Chti DJ - He, Biloute  Monte LSon  Hein  (Chti Radio Edit).wav"/>
          </p:stSnd>
        </p:sndAc>
      </p:transition>
    </mc:Choice>
    <mc:Fallback>
      <p:transition spd="slow">
        <p:fade/>
        <p:sndAc>
          <p:stSnd loop="1">
            <p:snd r:embed="rId2" name="Chti DJ - He, Biloute  Monte LSon  Hein  (Chti Radio Edit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7BB15-70F5-C403-BDFA-433894786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6CD3F8-C951-F207-6219-DA967A404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003" y="-99392"/>
            <a:ext cx="6543127" cy="6768752"/>
          </a:xfrm>
        </p:spPr>
      </p:pic>
    </p:spTree>
    <p:extLst>
      <p:ext uri="{BB962C8B-B14F-4D97-AF65-F5344CB8AC3E}">
        <p14:creationId xmlns:p14="http://schemas.microsoft.com/office/powerpoint/2010/main" val="292815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9EF54-2524-F31F-2FB0-A6AAA1FF1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50630-CBA9-651A-0CB4-9282428D1F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63" y="0"/>
            <a:ext cx="8658074" cy="6948619"/>
          </a:xfrm>
        </p:spPr>
      </p:pic>
    </p:spTree>
    <p:extLst>
      <p:ext uri="{BB962C8B-B14F-4D97-AF65-F5344CB8AC3E}">
        <p14:creationId xmlns:p14="http://schemas.microsoft.com/office/powerpoint/2010/main" val="4095816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B7BF34-71F1-F85B-DEC8-3BB4167CC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0D63C3-B8E9-6F09-7D33-DF0976FFEA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8008973" cy="6727538"/>
          </a:xfrm>
        </p:spPr>
      </p:pic>
    </p:spTree>
    <p:extLst>
      <p:ext uri="{BB962C8B-B14F-4D97-AF65-F5344CB8AC3E}">
        <p14:creationId xmlns:p14="http://schemas.microsoft.com/office/powerpoint/2010/main" val="2555851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E703E-5D5E-EB16-377A-65723354A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360DC6-E94B-4B25-C101-198EA2089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9" y="0"/>
            <a:ext cx="6742630" cy="6858000"/>
          </a:xfrm>
        </p:spPr>
      </p:pic>
    </p:spTree>
    <p:extLst>
      <p:ext uri="{BB962C8B-B14F-4D97-AF65-F5344CB8AC3E}">
        <p14:creationId xmlns:p14="http://schemas.microsoft.com/office/powerpoint/2010/main" val="755444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9E563-4F62-BF89-36E2-B010D5A5D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9F7C0-9728-FC38-55C1-F9A9A29EFF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368" y="0"/>
            <a:ext cx="5440887" cy="6940754"/>
          </a:xfrm>
        </p:spPr>
      </p:pic>
    </p:spTree>
    <p:extLst>
      <p:ext uri="{BB962C8B-B14F-4D97-AF65-F5344CB8AC3E}">
        <p14:creationId xmlns:p14="http://schemas.microsoft.com/office/powerpoint/2010/main" val="4170486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F33B6-F294-F6E4-63C9-F613E9027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F32BD8-9657-5622-90A6-6313CD280C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2" y="0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3074452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AC4DD-7B1A-CD9A-4FB1-4230264A5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E7C129-F41F-29A2-655B-C0DD03CC3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232" y="0"/>
            <a:ext cx="8744736" cy="7173416"/>
          </a:xfrm>
        </p:spPr>
      </p:pic>
    </p:spTree>
    <p:extLst>
      <p:ext uri="{BB962C8B-B14F-4D97-AF65-F5344CB8AC3E}">
        <p14:creationId xmlns:p14="http://schemas.microsoft.com/office/powerpoint/2010/main" val="826868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E4F9D4-7414-C9C7-D37F-80BD6DFBA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CD6EA7-1C40-2B43-A92C-6B837CCC79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317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56286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05847-F07B-A646-8236-14B677CA3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CECF17-603E-01A6-F988-5217702A5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866" y="0"/>
            <a:ext cx="4197326" cy="6801873"/>
          </a:xfrm>
        </p:spPr>
      </p:pic>
    </p:spTree>
    <p:extLst>
      <p:ext uri="{BB962C8B-B14F-4D97-AF65-F5344CB8AC3E}">
        <p14:creationId xmlns:p14="http://schemas.microsoft.com/office/powerpoint/2010/main" val="2169730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2E584-CB3D-278C-B54E-644287386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5340C5-ECA0-BF51-5CD6-9EFC18564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092787"/>
            <a:ext cx="5368566" cy="7950787"/>
          </a:xfrm>
        </p:spPr>
      </p:pic>
    </p:spTree>
    <p:extLst>
      <p:ext uri="{BB962C8B-B14F-4D97-AF65-F5344CB8AC3E}">
        <p14:creationId xmlns:p14="http://schemas.microsoft.com/office/powerpoint/2010/main" val="1121489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FE29F1-972D-0DE6-DF46-4AF1AE567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9EB562-AF73-F517-A0D3-0958AECB86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49433" cy="6833609"/>
          </a:xfrm>
        </p:spPr>
      </p:pic>
    </p:spTree>
    <p:extLst>
      <p:ext uri="{BB962C8B-B14F-4D97-AF65-F5344CB8AC3E}">
        <p14:creationId xmlns:p14="http://schemas.microsoft.com/office/powerpoint/2010/main" val="3913944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269DE-0A66-69BF-DE74-382BEDA8C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B1083-37A1-DD88-026F-EC1F8A470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57521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092D4-57A0-5429-B532-CAA4EA2F4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E0E90C-E182-AA7E-33B0-494BBAD3E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436577"/>
            <a:ext cx="8466764" cy="6421423"/>
          </a:xfrm>
        </p:spPr>
      </p:pic>
    </p:spTree>
    <p:extLst>
      <p:ext uri="{BB962C8B-B14F-4D97-AF65-F5344CB8AC3E}">
        <p14:creationId xmlns:p14="http://schemas.microsoft.com/office/powerpoint/2010/main" val="1230701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612331-33C7-E638-621E-A97F3DD38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237C2C-98EC-E2CA-D535-0C375D63ED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14401" cy="6909448"/>
          </a:xfrm>
        </p:spPr>
      </p:pic>
    </p:spTree>
    <p:extLst>
      <p:ext uri="{BB962C8B-B14F-4D97-AF65-F5344CB8AC3E}">
        <p14:creationId xmlns:p14="http://schemas.microsoft.com/office/powerpoint/2010/main" val="1867496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11C50-BE90-9206-8CA5-4B0911439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4C2336-31FB-473C-83B9-A06563739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7999" cy="6857999"/>
          </a:xfrm>
        </p:spPr>
      </p:pic>
    </p:spTree>
    <p:extLst>
      <p:ext uri="{BB962C8B-B14F-4D97-AF65-F5344CB8AC3E}">
        <p14:creationId xmlns:p14="http://schemas.microsoft.com/office/powerpoint/2010/main" val="204615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90A262-C293-DD5E-751C-42D9F8BDF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F8B2F-A19F-6CA2-2DA0-F0A2E2778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76672"/>
            <a:ext cx="8275893" cy="6206920"/>
          </a:xfrm>
        </p:spPr>
      </p:pic>
    </p:spTree>
    <p:extLst>
      <p:ext uri="{BB962C8B-B14F-4D97-AF65-F5344CB8AC3E}">
        <p14:creationId xmlns:p14="http://schemas.microsoft.com/office/powerpoint/2010/main" val="4279290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01E03-DE3C-CC19-F224-CB2AB5B9D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1A35C-1EF6-066D-298D-1DA4EEDC2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995" y="-98982"/>
            <a:ext cx="7966010" cy="6956982"/>
          </a:xfrm>
        </p:spPr>
      </p:pic>
    </p:spTree>
    <p:extLst>
      <p:ext uri="{BB962C8B-B14F-4D97-AF65-F5344CB8AC3E}">
        <p14:creationId xmlns:p14="http://schemas.microsoft.com/office/powerpoint/2010/main" val="312269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27546-40C8-0863-8EF8-4EACD5EA2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B78E83-5EA8-A3EC-FCB7-80C6390600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8175"/>
            <a:ext cx="7112403" cy="6840938"/>
          </a:xfrm>
        </p:spPr>
      </p:pic>
    </p:spTree>
    <p:extLst>
      <p:ext uri="{BB962C8B-B14F-4D97-AF65-F5344CB8AC3E}">
        <p14:creationId xmlns:p14="http://schemas.microsoft.com/office/powerpoint/2010/main" val="1308318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0340F-E0BE-0009-819F-19EDFA3B9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D85019-8CE6-379B-F5BB-5381E090C7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43408"/>
            <a:ext cx="8395853" cy="6891596"/>
          </a:xfrm>
        </p:spPr>
      </p:pic>
    </p:spTree>
    <p:extLst>
      <p:ext uri="{BB962C8B-B14F-4D97-AF65-F5344CB8AC3E}">
        <p14:creationId xmlns:p14="http://schemas.microsoft.com/office/powerpoint/2010/main" val="413944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9D030-C074-AC2A-31A6-C656903A4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42ACD-8146-287F-A62A-30D2AAA9A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895" y="0"/>
            <a:ext cx="8578209" cy="6996603"/>
          </a:xfrm>
        </p:spPr>
      </p:pic>
    </p:spTree>
    <p:extLst>
      <p:ext uri="{BB962C8B-B14F-4D97-AF65-F5344CB8AC3E}">
        <p14:creationId xmlns:p14="http://schemas.microsoft.com/office/powerpoint/2010/main" val="3282575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22006-9001-FD5F-23FD-5E4F05A66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FBB245-5513-6941-1307-697228A14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077108" cy="6810852"/>
          </a:xfrm>
        </p:spPr>
      </p:pic>
    </p:spTree>
    <p:extLst>
      <p:ext uri="{BB962C8B-B14F-4D97-AF65-F5344CB8AC3E}">
        <p14:creationId xmlns:p14="http://schemas.microsoft.com/office/powerpoint/2010/main" val="959184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34EE11-1808-F403-9921-B71A5CFF3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9EF53-8F01-B5F1-0E0B-76BD80C2B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241" y="0"/>
            <a:ext cx="7004481" cy="6858000"/>
          </a:xfrm>
        </p:spPr>
      </p:pic>
    </p:spTree>
    <p:extLst>
      <p:ext uri="{BB962C8B-B14F-4D97-AF65-F5344CB8AC3E}">
        <p14:creationId xmlns:p14="http://schemas.microsoft.com/office/powerpoint/2010/main" val="1316321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86613-8ED6-AB4E-5CEB-8222F9AE3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08A19-A14C-8D54-E327-9B2CC36BE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2276"/>
            <a:ext cx="6828263" cy="6920537"/>
          </a:xfrm>
        </p:spPr>
      </p:pic>
    </p:spTree>
    <p:extLst>
      <p:ext uri="{BB962C8B-B14F-4D97-AF65-F5344CB8AC3E}">
        <p14:creationId xmlns:p14="http://schemas.microsoft.com/office/powerpoint/2010/main" val="788587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29A13-0F3E-2E2B-D4EF-0A16F9F86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899B62-6ED1-2AAF-12F0-F42B365DD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605" y="0"/>
            <a:ext cx="4932619" cy="6767554"/>
          </a:xfrm>
        </p:spPr>
      </p:pic>
    </p:spTree>
    <p:extLst>
      <p:ext uri="{BB962C8B-B14F-4D97-AF65-F5344CB8AC3E}">
        <p14:creationId xmlns:p14="http://schemas.microsoft.com/office/powerpoint/2010/main" val="4231546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2A655-9854-E18B-F6C2-5EE242655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15646E-1DAF-1817-AF70-1CF6B21862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8580"/>
            <a:ext cx="7720745" cy="6895160"/>
          </a:xfrm>
        </p:spPr>
      </p:pic>
    </p:spTree>
    <p:extLst>
      <p:ext uri="{BB962C8B-B14F-4D97-AF65-F5344CB8AC3E}">
        <p14:creationId xmlns:p14="http://schemas.microsoft.com/office/powerpoint/2010/main" val="1545997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EC8ED-79B9-005E-01A9-017ECEE32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F54A47-8B31-EB49-84D0-1E126B8A3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233587"/>
            <a:ext cx="5871583" cy="7325173"/>
          </a:xfrm>
        </p:spPr>
      </p:pic>
    </p:spTree>
    <p:extLst>
      <p:ext uri="{BB962C8B-B14F-4D97-AF65-F5344CB8AC3E}">
        <p14:creationId xmlns:p14="http://schemas.microsoft.com/office/powerpoint/2010/main" val="2766342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8BEB0-A770-8201-186B-0342BD5D5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131A44-8B5F-2624-ABD7-295DB68636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2716" cy="6853650"/>
          </a:xfrm>
        </p:spPr>
      </p:pic>
    </p:spTree>
    <p:extLst>
      <p:ext uri="{BB962C8B-B14F-4D97-AF65-F5344CB8AC3E}">
        <p14:creationId xmlns:p14="http://schemas.microsoft.com/office/powerpoint/2010/main" val="2840115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FA-5191-E1EF-A8E7-4843C40D4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77CE62-9C59-2BA3-96A5-ADD02333C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046" y="0"/>
            <a:ext cx="5183202" cy="7028072"/>
          </a:xfrm>
        </p:spPr>
      </p:pic>
    </p:spTree>
    <p:extLst>
      <p:ext uri="{BB962C8B-B14F-4D97-AF65-F5344CB8AC3E}">
        <p14:creationId xmlns:p14="http://schemas.microsoft.com/office/powerpoint/2010/main" val="203454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F9CC8-01DB-5F0D-1D65-510ACA457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10DA29-ADDB-C8ED-5801-AA1BBD32FD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050" y="172841"/>
            <a:ext cx="8039899" cy="6512318"/>
          </a:xfrm>
        </p:spPr>
      </p:pic>
    </p:spTree>
    <p:extLst>
      <p:ext uri="{BB962C8B-B14F-4D97-AF65-F5344CB8AC3E}">
        <p14:creationId xmlns:p14="http://schemas.microsoft.com/office/powerpoint/2010/main" val="656834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86F9C-9FCD-3A0B-3EC1-A5CBA6A5F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D3A35-2BB9-F33F-4206-78D3AE149F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6" y="-8121"/>
            <a:ext cx="9737263" cy="6829608"/>
          </a:xfrm>
        </p:spPr>
      </p:pic>
    </p:spTree>
    <p:extLst>
      <p:ext uri="{BB962C8B-B14F-4D97-AF65-F5344CB8AC3E}">
        <p14:creationId xmlns:p14="http://schemas.microsoft.com/office/powerpoint/2010/main" val="194292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E7FFCF-90FA-6378-D033-7FED9DCB4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C0435-87CC-F5B9-9C8D-9AA4CD2B1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66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6522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C8D0A-5289-E251-5513-A5A7A48E1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D8F3CD-A61D-6B54-0D8D-C4EC9A61A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2959002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C5F63-9860-A609-7DCF-26856893B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92B16-F1B9-B81C-F928-61A62B8917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00884"/>
            <a:ext cx="9929430" cy="6456231"/>
          </a:xfrm>
        </p:spPr>
      </p:pic>
    </p:spTree>
    <p:extLst>
      <p:ext uri="{BB962C8B-B14F-4D97-AF65-F5344CB8AC3E}">
        <p14:creationId xmlns:p14="http://schemas.microsoft.com/office/powerpoint/2010/main" val="1149657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31048-E9DC-F523-CE26-C944D2399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110AE8-9F09-459E-673C-71A1A3424E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126" y="-11113"/>
            <a:ext cx="9259747" cy="6858000"/>
          </a:xfrm>
        </p:spPr>
      </p:pic>
    </p:spTree>
    <p:extLst>
      <p:ext uri="{BB962C8B-B14F-4D97-AF65-F5344CB8AC3E}">
        <p14:creationId xmlns:p14="http://schemas.microsoft.com/office/powerpoint/2010/main" val="491946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2563D-C5DD-209D-A7F9-E054782ED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19C81D-6704-C95F-E608-3D22550A8D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682"/>
            <a:ext cx="6749661" cy="6852318"/>
          </a:xfrm>
        </p:spPr>
      </p:pic>
    </p:spTree>
    <p:extLst>
      <p:ext uri="{BB962C8B-B14F-4D97-AF65-F5344CB8AC3E}">
        <p14:creationId xmlns:p14="http://schemas.microsoft.com/office/powerpoint/2010/main" val="917143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EC281-C7C0-7A5C-10D6-68B858A7C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3A5F7A-E979-078E-768E-DA2B99B2F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449"/>
            <a:ext cx="6054622" cy="6854551"/>
          </a:xfrm>
        </p:spPr>
      </p:pic>
    </p:spTree>
    <p:extLst>
      <p:ext uri="{BB962C8B-B14F-4D97-AF65-F5344CB8AC3E}">
        <p14:creationId xmlns:p14="http://schemas.microsoft.com/office/powerpoint/2010/main" val="2521234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D5138-FE19-D70E-2B19-EFEDE5F33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4F3E24-999C-E3E0-7A74-08C686D04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3466"/>
            <a:ext cx="9374277" cy="7021797"/>
          </a:xfrm>
        </p:spPr>
      </p:pic>
    </p:spTree>
    <p:extLst>
      <p:ext uri="{BB962C8B-B14F-4D97-AF65-F5344CB8AC3E}">
        <p14:creationId xmlns:p14="http://schemas.microsoft.com/office/powerpoint/2010/main" val="2357073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93247-C9E1-01B3-2060-544B2E625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0023A4-7D06-BB69-5AEF-B5194FEF60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702741"/>
            <a:ext cx="9880124" cy="5811838"/>
          </a:xfrm>
        </p:spPr>
      </p:pic>
    </p:spTree>
    <p:extLst>
      <p:ext uri="{BB962C8B-B14F-4D97-AF65-F5344CB8AC3E}">
        <p14:creationId xmlns:p14="http://schemas.microsoft.com/office/powerpoint/2010/main" val="3746125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0C743-13F7-7538-96F8-DE5CF7B9C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7CFA1-239D-8B09-5B23-4EC76CEF4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250"/>
            <a:ext cx="9066152" cy="6725633"/>
          </a:xfrm>
        </p:spPr>
      </p:pic>
    </p:spTree>
    <p:extLst>
      <p:ext uri="{BB962C8B-B14F-4D97-AF65-F5344CB8AC3E}">
        <p14:creationId xmlns:p14="http://schemas.microsoft.com/office/powerpoint/2010/main" val="52109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FEDDE-8327-4EF7-FA89-8BC070E6D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A1BDF-75A5-B3D8-ED8A-DDF89D7E1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54019"/>
            <a:ext cx="8216127" cy="6803981"/>
          </a:xfrm>
        </p:spPr>
      </p:pic>
    </p:spTree>
    <p:extLst>
      <p:ext uri="{BB962C8B-B14F-4D97-AF65-F5344CB8AC3E}">
        <p14:creationId xmlns:p14="http://schemas.microsoft.com/office/powerpoint/2010/main" val="341281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BC777-C451-F12D-3900-A5540F75F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6DE67-CB31-2809-E6C4-C56AFED2B4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373" y="-1177627"/>
            <a:ext cx="9213254" cy="9213254"/>
          </a:xfrm>
        </p:spPr>
      </p:pic>
    </p:spTree>
    <p:extLst>
      <p:ext uri="{BB962C8B-B14F-4D97-AF65-F5344CB8AC3E}">
        <p14:creationId xmlns:p14="http://schemas.microsoft.com/office/powerpoint/2010/main" val="3096099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69ACB-8798-9CE5-DA1A-6A1818E38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1350A-16E6-2553-1CB5-FDD5E20B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544" y="0"/>
            <a:ext cx="8350912" cy="6928837"/>
          </a:xfrm>
        </p:spPr>
      </p:pic>
    </p:spTree>
    <p:extLst>
      <p:ext uri="{BB962C8B-B14F-4D97-AF65-F5344CB8AC3E}">
        <p14:creationId xmlns:p14="http://schemas.microsoft.com/office/powerpoint/2010/main" val="3903964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F8268D-AD0D-A926-E689-81BB02989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417706-A44D-A5DA-21FB-CE88E7456F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659" y="-603448"/>
            <a:ext cx="8384765" cy="8451576"/>
          </a:xfrm>
        </p:spPr>
      </p:pic>
    </p:spTree>
    <p:extLst>
      <p:ext uri="{BB962C8B-B14F-4D97-AF65-F5344CB8AC3E}">
        <p14:creationId xmlns:p14="http://schemas.microsoft.com/office/powerpoint/2010/main" val="1415318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945904-5DE9-D2CB-00E2-3D4295A51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B9CEAA-136F-2E0B-D72D-DC3A6F9CB6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201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513463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D2839-E2D5-9657-42C0-22B8EF47B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706CDB-B3B2-8186-E4FE-A48DF5A99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385"/>
            <a:ext cx="7189319" cy="6906769"/>
          </a:xfrm>
        </p:spPr>
      </p:pic>
    </p:spTree>
    <p:extLst>
      <p:ext uri="{BB962C8B-B14F-4D97-AF65-F5344CB8AC3E}">
        <p14:creationId xmlns:p14="http://schemas.microsoft.com/office/powerpoint/2010/main" val="4035239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C1F301-01C3-63B2-6912-1B138336C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943A75-4512-872A-61FB-7CCDC6739F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79323" cy="6858000"/>
          </a:xfrm>
        </p:spPr>
      </p:pic>
    </p:spTree>
    <p:extLst>
      <p:ext uri="{BB962C8B-B14F-4D97-AF65-F5344CB8AC3E}">
        <p14:creationId xmlns:p14="http://schemas.microsoft.com/office/powerpoint/2010/main" val="685677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74E581-5A61-35FB-66B4-105FA74B7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18100B-97D0-3744-10E5-2E3DBDFEA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517232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DB5A6-E206-5CD4-9D49-F747C8FFB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891AD732-BFB6-930B-7966-3331BA1D4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530299" cy="6859286"/>
          </a:xfrm>
        </p:spPr>
      </p:pic>
    </p:spTree>
    <p:extLst>
      <p:ext uri="{BB962C8B-B14F-4D97-AF65-F5344CB8AC3E}">
        <p14:creationId xmlns:p14="http://schemas.microsoft.com/office/powerpoint/2010/main" val="2476219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B62A4-F06E-DD36-05EB-9F0D7D39B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BB069-07E3-7D2D-BAC9-1D0A9238DC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F3DFEEE-5E8F-8229-AA81-38D04712D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89240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279D808-337D-BACF-4212-F48CD172BB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32" y="5589240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35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restig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N°20</dc:title>
  <dc:creator>Perroquet34740</dc:creator>
  <cp:lastModifiedBy>jean-louis BEYAERT</cp:lastModifiedBy>
  <cp:revision>6</cp:revision>
  <dcterms:created xsi:type="dcterms:W3CDTF">2024-04-01T06:36:50Z</dcterms:created>
  <dcterms:modified xsi:type="dcterms:W3CDTF">2024-04-01T18:04:27Z</dcterms:modified>
</cp:coreProperties>
</file>