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9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1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452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323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380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62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116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359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5666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653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191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41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85DF8-493D-45DD-8669-A2FB5A93C676}" type="datetimeFigureOut">
              <a:rPr lang="fr-FR" smtClean="0"/>
              <a:t>24/03/2024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8F05F-BF38-459D-97CC-EC47FC2B13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4475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7F3808-9445-D554-4AB7-D981F70C7E4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F4A2F0F-66B6-954C-718B-A5B1B9B1A3F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280DF98-86F5-AE4A-6289-2241DDA5B0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484784"/>
            <a:ext cx="6860831" cy="511419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6BDB2C35-C566-B828-33E5-46D96B48E71A}"/>
              </a:ext>
            </a:extLst>
          </p:cNvPr>
          <p:cNvSpPr/>
          <p:nvPr/>
        </p:nvSpPr>
        <p:spPr>
          <a:xfrm>
            <a:off x="2351584" y="116632"/>
            <a:ext cx="68538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HUMOUR CH’TI N°18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84463E6B-8432-AE3D-27D0-6E1E510895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1109" y="5170233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926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0FCD76-DFF4-2E99-5772-00240CF2A3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F7C9F2-8B49-BB8D-756A-B056CAB3FA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525351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165507-7486-B2B0-7E8F-62ED44CA4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A6B170-2884-BF91-16E0-0CCB02F032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9422"/>
            <a:ext cx="6838578" cy="6838578"/>
          </a:xfrm>
        </p:spPr>
      </p:pic>
    </p:spTree>
    <p:extLst>
      <p:ext uri="{BB962C8B-B14F-4D97-AF65-F5344CB8AC3E}">
        <p14:creationId xmlns:p14="http://schemas.microsoft.com/office/powerpoint/2010/main" val="10688653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262B0F-41CF-1600-169D-E8ECA8B9F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CAF5B0-FDCF-C2E1-28F5-F026DFA591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3263299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E6D6F-7551-C9D8-0A56-158A7CD2F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EAD18F-7421-0CD4-D705-7AC9F491B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1" y="0"/>
            <a:ext cx="5286937" cy="6925285"/>
          </a:xfrm>
        </p:spPr>
      </p:pic>
    </p:spTree>
    <p:extLst>
      <p:ext uri="{BB962C8B-B14F-4D97-AF65-F5344CB8AC3E}">
        <p14:creationId xmlns:p14="http://schemas.microsoft.com/office/powerpoint/2010/main" val="3069859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7914E9-5352-D740-E582-24FE8DA02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2FAC44-8B05-7042-B795-7399226422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738" y="-387424"/>
            <a:ext cx="6448566" cy="7623638"/>
          </a:xfrm>
        </p:spPr>
      </p:pic>
    </p:spTree>
    <p:extLst>
      <p:ext uri="{BB962C8B-B14F-4D97-AF65-F5344CB8AC3E}">
        <p14:creationId xmlns:p14="http://schemas.microsoft.com/office/powerpoint/2010/main" val="4097141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8367F-0E45-DF58-685D-1F50754F2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C0140B-5202-CB7F-093D-050F4837C9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16" y="1266013"/>
            <a:ext cx="12155376" cy="4325974"/>
          </a:xfrm>
        </p:spPr>
      </p:pic>
    </p:spTree>
    <p:extLst>
      <p:ext uri="{BB962C8B-B14F-4D97-AF65-F5344CB8AC3E}">
        <p14:creationId xmlns:p14="http://schemas.microsoft.com/office/powerpoint/2010/main" val="696546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28DABD-D968-8CF5-8849-DF7D539DF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654D38-2022-AC62-22C4-56890C1C3A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90" y="0"/>
            <a:ext cx="5358258" cy="6858572"/>
          </a:xfrm>
        </p:spPr>
      </p:pic>
    </p:spTree>
    <p:extLst>
      <p:ext uri="{BB962C8B-B14F-4D97-AF65-F5344CB8AC3E}">
        <p14:creationId xmlns:p14="http://schemas.microsoft.com/office/powerpoint/2010/main" val="1334081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3A8F9-BAD2-A814-CE24-BB9129DDD3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A862B4-4582-FD26-4CCF-2406BC30BC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86994"/>
            <a:ext cx="7094719" cy="6771006"/>
          </a:xfrm>
        </p:spPr>
      </p:pic>
    </p:spTree>
    <p:extLst>
      <p:ext uri="{BB962C8B-B14F-4D97-AF65-F5344CB8AC3E}">
        <p14:creationId xmlns:p14="http://schemas.microsoft.com/office/powerpoint/2010/main" val="1379967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E258B-C53D-54D4-4276-593603BFF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6EC4F3-D30A-8BCB-0995-821A685C9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443537" cy="6858000"/>
          </a:xfrm>
        </p:spPr>
      </p:pic>
    </p:spTree>
    <p:extLst>
      <p:ext uri="{BB962C8B-B14F-4D97-AF65-F5344CB8AC3E}">
        <p14:creationId xmlns:p14="http://schemas.microsoft.com/office/powerpoint/2010/main" val="917676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FCC9E6-F0B8-6FC8-0AF2-240C5FB65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085B0F-B7A5-5C78-CBF5-088E7F9372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3255415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56D155-769B-F229-6231-59EB3D98F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99AAB4-D280-38F4-7840-139FE3988F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2576"/>
            <a:ext cx="7361853" cy="6858000"/>
          </a:xfrm>
        </p:spPr>
      </p:pic>
    </p:spTree>
    <p:extLst>
      <p:ext uri="{BB962C8B-B14F-4D97-AF65-F5344CB8AC3E}">
        <p14:creationId xmlns:p14="http://schemas.microsoft.com/office/powerpoint/2010/main" val="3144293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239A5-04C5-DB8B-2B2F-620C8843D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2135F4-0527-8A4A-02BE-2B939CB7E8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964" y="0"/>
            <a:ext cx="5022276" cy="7021435"/>
          </a:xfrm>
        </p:spPr>
      </p:pic>
    </p:spTree>
    <p:extLst>
      <p:ext uri="{BB962C8B-B14F-4D97-AF65-F5344CB8AC3E}">
        <p14:creationId xmlns:p14="http://schemas.microsoft.com/office/powerpoint/2010/main" val="4169210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3EBC9D-086D-699E-6CEE-DA22B6489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2381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A8D51C-A3CB-3D08-CF0C-F3639B4D30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5724"/>
            <a:ext cx="4032448" cy="7012281"/>
          </a:xfrm>
        </p:spPr>
      </p:pic>
    </p:spTree>
    <p:extLst>
      <p:ext uri="{BB962C8B-B14F-4D97-AF65-F5344CB8AC3E}">
        <p14:creationId xmlns:p14="http://schemas.microsoft.com/office/powerpoint/2010/main" val="3140186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42C29C-C5DB-0946-51F5-A93714657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EC41F5-AE67-54B5-9577-FF9B2A7F2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536551" cy="6853757"/>
          </a:xfrm>
        </p:spPr>
      </p:pic>
    </p:spTree>
    <p:extLst>
      <p:ext uri="{BB962C8B-B14F-4D97-AF65-F5344CB8AC3E}">
        <p14:creationId xmlns:p14="http://schemas.microsoft.com/office/powerpoint/2010/main" val="763239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F80D30-B4E3-6F33-EA43-E44A74755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2889CC-EF1C-1D6A-15ED-99F59DD314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16426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23FE8B-5E45-9275-70D4-A7B035224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45F980-0198-02C1-5D9F-8A211F81E8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129066" cy="6858000"/>
          </a:xfrm>
        </p:spPr>
      </p:pic>
    </p:spTree>
    <p:extLst>
      <p:ext uri="{BB962C8B-B14F-4D97-AF65-F5344CB8AC3E}">
        <p14:creationId xmlns:p14="http://schemas.microsoft.com/office/powerpoint/2010/main" val="3780032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48CDC-E575-AA49-6E14-0BA9E933AD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95AC51-DAFF-4375-E22E-D2DF545FC7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44" y="116632"/>
            <a:ext cx="5899936" cy="6781536"/>
          </a:xfrm>
        </p:spPr>
      </p:pic>
    </p:spTree>
    <p:extLst>
      <p:ext uri="{BB962C8B-B14F-4D97-AF65-F5344CB8AC3E}">
        <p14:creationId xmlns:p14="http://schemas.microsoft.com/office/powerpoint/2010/main" val="203217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23C23A-8CAC-4B0B-3D93-2C7E13AFF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DF85DF-E87A-EE58-9AF7-573AC3203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3" y="1844824"/>
            <a:ext cx="12139939" cy="4320480"/>
          </a:xfrm>
        </p:spPr>
      </p:pic>
    </p:spTree>
    <p:extLst>
      <p:ext uri="{BB962C8B-B14F-4D97-AF65-F5344CB8AC3E}">
        <p14:creationId xmlns:p14="http://schemas.microsoft.com/office/powerpoint/2010/main" val="3863653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A06BDA-4957-BAA2-EBCE-F82B282BB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8CE456-60BA-1A79-F1CF-D0A5BA6A1A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-9363"/>
            <a:ext cx="9938712" cy="6700256"/>
          </a:xfrm>
        </p:spPr>
      </p:pic>
    </p:spTree>
    <p:extLst>
      <p:ext uri="{BB962C8B-B14F-4D97-AF65-F5344CB8AC3E}">
        <p14:creationId xmlns:p14="http://schemas.microsoft.com/office/powerpoint/2010/main" val="867787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95626-BA89-A8FB-FB73-EFD9B04B9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FA4C6F-35DA-2118-CECE-FE1A12A818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80058"/>
            <a:ext cx="9257807" cy="6697883"/>
          </a:xfrm>
        </p:spPr>
      </p:pic>
    </p:spTree>
    <p:extLst>
      <p:ext uri="{BB962C8B-B14F-4D97-AF65-F5344CB8AC3E}">
        <p14:creationId xmlns:p14="http://schemas.microsoft.com/office/powerpoint/2010/main" val="2887084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419C3D-746A-2F23-3394-8B05A6666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68FE5B-104A-B9C7-1067-27069B198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150" y="188640"/>
            <a:ext cx="5093098" cy="6787571"/>
          </a:xfrm>
        </p:spPr>
      </p:pic>
    </p:spTree>
    <p:extLst>
      <p:ext uri="{BB962C8B-B14F-4D97-AF65-F5344CB8AC3E}">
        <p14:creationId xmlns:p14="http://schemas.microsoft.com/office/powerpoint/2010/main" val="2317208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BB517B-C8FD-E3C0-76E3-AFFAFCB54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D1F96E-8B09-D788-3103-8DAE424E4C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304529"/>
            <a:ext cx="9249476" cy="6248942"/>
          </a:xfrm>
        </p:spPr>
      </p:pic>
    </p:spTree>
    <p:extLst>
      <p:ext uri="{BB962C8B-B14F-4D97-AF65-F5344CB8AC3E}">
        <p14:creationId xmlns:p14="http://schemas.microsoft.com/office/powerpoint/2010/main" val="3373985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8EBD98-68E5-9921-5C2E-2D32A8D31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3FC4A8-8F01-38FE-B7E9-3978C79899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958" y="0"/>
            <a:ext cx="5214289" cy="6996518"/>
          </a:xfrm>
        </p:spPr>
      </p:pic>
    </p:spTree>
    <p:extLst>
      <p:ext uri="{BB962C8B-B14F-4D97-AF65-F5344CB8AC3E}">
        <p14:creationId xmlns:p14="http://schemas.microsoft.com/office/powerpoint/2010/main" val="3634927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BD33B1-F9D0-1D10-234B-35DE057BD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3DC9D4-FA95-1688-282F-55E280DEFA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10319"/>
            <a:ext cx="8378888" cy="6810841"/>
          </a:xfrm>
        </p:spPr>
      </p:pic>
    </p:spTree>
    <p:extLst>
      <p:ext uri="{BB962C8B-B14F-4D97-AF65-F5344CB8AC3E}">
        <p14:creationId xmlns:p14="http://schemas.microsoft.com/office/powerpoint/2010/main" val="260309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268031-9FD2-D242-F4B7-E17436BDC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1A8D6B-0570-FAA7-D0AE-CB101F57A0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154"/>
            <a:ext cx="5544616" cy="7392823"/>
          </a:xfrm>
        </p:spPr>
      </p:pic>
    </p:spTree>
    <p:extLst>
      <p:ext uri="{BB962C8B-B14F-4D97-AF65-F5344CB8AC3E}">
        <p14:creationId xmlns:p14="http://schemas.microsoft.com/office/powerpoint/2010/main" val="2680795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635C1E-4451-05C8-478E-1E9D9096F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54A298-AE87-AE64-7DEA-3A6BD8DB6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0637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069455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F6C00F-4DCF-A6C6-F9E5-19C4F085C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30F18F-F338-91BB-B1B2-D379FD9B73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688" y="0"/>
            <a:ext cx="6448615" cy="6950604"/>
          </a:xfrm>
        </p:spPr>
      </p:pic>
    </p:spTree>
    <p:extLst>
      <p:ext uri="{BB962C8B-B14F-4D97-AF65-F5344CB8AC3E}">
        <p14:creationId xmlns:p14="http://schemas.microsoft.com/office/powerpoint/2010/main" val="4195791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130DA6-944E-FA21-FE32-4B77B306D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3165E3-ACB6-06A2-45D2-838E48AA88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678290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E601A9-6BBA-9E61-DA9A-D6B22B2CD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C2F9DB-3FC1-F9B8-456D-974C2AB4D2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7" y="0"/>
            <a:ext cx="5636417" cy="6858000"/>
          </a:xfrm>
        </p:spPr>
      </p:pic>
    </p:spTree>
    <p:extLst>
      <p:ext uri="{BB962C8B-B14F-4D97-AF65-F5344CB8AC3E}">
        <p14:creationId xmlns:p14="http://schemas.microsoft.com/office/powerpoint/2010/main" val="3065072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E44C6A-D8E6-0B1A-06B6-4ED563B67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083C38-3369-05CE-E589-B00980390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486" y="0"/>
            <a:ext cx="6142793" cy="6785101"/>
          </a:xfrm>
        </p:spPr>
      </p:pic>
    </p:spTree>
    <p:extLst>
      <p:ext uri="{BB962C8B-B14F-4D97-AF65-F5344CB8AC3E}">
        <p14:creationId xmlns:p14="http://schemas.microsoft.com/office/powerpoint/2010/main" val="2891421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EAAB1B-5E71-5FE6-F565-4E3862F09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6D83C4-A1AF-DC25-7F11-944E805ABB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2" y="0"/>
            <a:ext cx="6053406" cy="6998159"/>
          </a:xfrm>
        </p:spPr>
      </p:pic>
    </p:spTree>
    <p:extLst>
      <p:ext uri="{BB962C8B-B14F-4D97-AF65-F5344CB8AC3E}">
        <p14:creationId xmlns:p14="http://schemas.microsoft.com/office/powerpoint/2010/main" val="1711540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66FBBA-E81A-37CF-444E-E2CBF281B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-31541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A25305-A2B3-5854-1AB6-8B58E646D6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759" y="347365"/>
            <a:ext cx="8892849" cy="6459668"/>
          </a:xfrm>
        </p:spPr>
      </p:pic>
    </p:spTree>
    <p:extLst>
      <p:ext uri="{BB962C8B-B14F-4D97-AF65-F5344CB8AC3E}">
        <p14:creationId xmlns:p14="http://schemas.microsoft.com/office/powerpoint/2010/main" val="1260900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D7400F-A068-6B1B-BB40-8C9B3515F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978CF8-2D96-2C5D-E8B5-CDF50661BF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452" y="-99392"/>
            <a:ext cx="5584804" cy="6981006"/>
          </a:xfrm>
        </p:spPr>
      </p:pic>
    </p:spTree>
    <p:extLst>
      <p:ext uri="{BB962C8B-B14F-4D97-AF65-F5344CB8AC3E}">
        <p14:creationId xmlns:p14="http://schemas.microsoft.com/office/powerpoint/2010/main" val="1963325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7CC48F-A911-BC48-7832-929EF1791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D77B81-9B19-B136-FDA8-112756998A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1116"/>
            <a:ext cx="6572491" cy="6986508"/>
          </a:xfrm>
        </p:spPr>
      </p:pic>
    </p:spTree>
    <p:extLst>
      <p:ext uri="{BB962C8B-B14F-4D97-AF65-F5344CB8AC3E}">
        <p14:creationId xmlns:p14="http://schemas.microsoft.com/office/powerpoint/2010/main" val="2839211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011E2B-A421-32FC-0293-A7580B1F2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555036-D4F8-DD88-CAF4-469034FE7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87" y="188640"/>
            <a:ext cx="9434065" cy="6669360"/>
          </a:xfrm>
        </p:spPr>
      </p:pic>
    </p:spTree>
    <p:extLst>
      <p:ext uri="{BB962C8B-B14F-4D97-AF65-F5344CB8AC3E}">
        <p14:creationId xmlns:p14="http://schemas.microsoft.com/office/powerpoint/2010/main" val="855556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31BED5-F355-F389-AEA6-8A6CDCC1E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1C8FF5-906E-6FEB-C487-7A02B4E4B1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073423"/>
            <a:ext cx="7917110" cy="7917110"/>
          </a:xfrm>
        </p:spPr>
      </p:pic>
    </p:spTree>
    <p:extLst>
      <p:ext uri="{BB962C8B-B14F-4D97-AF65-F5344CB8AC3E}">
        <p14:creationId xmlns:p14="http://schemas.microsoft.com/office/powerpoint/2010/main" val="2410683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495656-A707-FCD1-1D2D-EEA4FFBC7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1CB035-ACAF-11A9-04C3-81E500333C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26654"/>
            <a:ext cx="9468956" cy="6266221"/>
          </a:xfrm>
        </p:spPr>
      </p:pic>
    </p:spTree>
    <p:extLst>
      <p:ext uri="{BB962C8B-B14F-4D97-AF65-F5344CB8AC3E}">
        <p14:creationId xmlns:p14="http://schemas.microsoft.com/office/powerpoint/2010/main" val="2168236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C2F03F-EC0F-12F0-4219-B31AB8A7F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C8DE71-DAFB-E7A6-EEB0-85441B5094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752" y="0"/>
            <a:ext cx="6950496" cy="6858000"/>
          </a:xfrm>
        </p:spPr>
      </p:pic>
    </p:spTree>
    <p:extLst>
      <p:ext uri="{BB962C8B-B14F-4D97-AF65-F5344CB8AC3E}">
        <p14:creationId xmlns:p14="http://schemas.microsoft.com/office/powerpoint/2010/main" val="1189343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C70586-FE6A-63F1-CB2B-142D41265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F5F89D-C52C-941C-A4C7-C3AA67CC76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280585" cy="6949242"/>
          </a:xfrm>
        </p:spPr>
      </p:pic>
    </p:spTree>
    <p:extLst>
      <p:ext uri="{BB962C8B-B14F-4D97-AF65-F5344CB8AC3E}">
        <p14:creationId xmlns:p14="http://schemas.microsoft.com/office/powerpoint/2010/main" val="1203375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4E1AE5-1825-B106-293F-D988C032A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5A63D2-2B8B-18B8-F2AC-0D6C1A9F08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250" y="-65632"/>
            <a:ext cx="8359499" cy="6923632"/>
          </a:xfrm>
        </p:spPr>
      </p:pic>
    </p:spTree>
    <p:extLst>
      <p:ext uri="{BB962C8B-B14F-4D97-AF65-F5344CB8AC3E}">
        <p14:creationId xmlns:p14="http://schemas.microsoft.com/office/powerpoint/2010/main" val="719459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C89A94-5AD1-E1BE-B1FD-27F23BDAB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DCDC4B-18D2-9C84-7CEE-F0402301DF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5748"/>
            <a:ext cx="6833097" cy="6793215"/>
          </a:xfrm>
        </p:spPr>
      </p:pic>
    </p:spTree>
    <p:extLst>
      <p:ext uri="{BB962C8B-B14F-4D97-AF65-F5344CB8AC3E}">
        <p14:creationId xmlns:p14="http://schemas.microsoft.com/office/powerpoint/2010/main" val="3368151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8B0128-006F-555B-CAE1-B5F1A8FD5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A3103F-B16A-2417-1EE3-BB6BD3241A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686547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A5AFD-BBEA-8EF0-38A1-DA6A32457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AC3A2D-FB83-57AE-B47E-0B0ABDFE68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419720"/>
            <a:ext cx="8352928" cy="6085706"/>
          </a:xfrm>
        </p:spPr>
      </p:pic>
    </p:spTree>
    <p:extLst>
      <p:ext uri="{BB962C8B-B14F-4D97-AF65-F5344CB8AC3E}">
        <p14:creationId xmlns:p14="http://schemas.microsoft.com/office/powerpoint/2010/main" val="2248298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4DBA13-89DF-D392-E93B-0BA73B736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C4C99E-3D05-1F05-90FA-C65792C8C1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64" y="-315416"/>
            <a:ext cx="6100140" cy="7828127"/>
          </a:xfrm>
        </p:spPr>
      </p:pic>
    </p:spTree>
    <p:extLst>
      <p:ext uri="{BB962C8B-B14F-4D97-AF65-F5344CB8AC3E}">
        <p14:creationId xmlns:p14="http://schemas.microsoft.com/office/powerpoint/2010/main" val="2794655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A13840-A704-B13E-7A29-961E4FA88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19001F-CD7F-0E6E-27FF-A97ECCE893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1324" y="-53976"/>
            <a:ext cx="5789352" cy="6933356"/>
          </a:xfrm>
        </p:spPr>
      </p:pic>
    </p:spTree>
    <p:extLst>
      <p:ext uri="{BB962C8B-B14F-4D97-AF65-F5344CB8AC3E}">
        <p14:creationId xmlns:p14="http://schemas.microsoft.com/office/powerpoint/2010/main" val="1780263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3FFA14-3343-323F-573D-774F5C3B3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DFC0B0-81CE-F6C7-58EB-FE77C76ABA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48394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443097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D7E07D-0C42-CE26-CD5D-DCE127449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1BF996-B1A9-518F-8854-5E6B6B1ACC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8550"/>
            <a:ext cx="9184863" cy="6646269"/>
          </a:xfrm>
        </p:spPr>
      </p:pic>
    </p:spTree>
    <p:extLst>
      <p:ext uri="{BB962C8B-B14F-4D97-AF65-F5344CB8AC3E}">
        <p14:creationId xmlns:p14="http://schemas.microsoft.com/office/powerpoint/2010/main" val="3028199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6AE2AD-4028-9365-C24C-D916E2A4D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9671E3-36CF-0656-3374-8E3C92AF28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537" y="0"/>
            <a:ext cx="4822687" cy="6875911"/>
          </a:xfrm>
        </p:spPr>
      </p:pic>
    </p:spTree>
    <p:extLst>
      <p:ext uri="{BB962C8B-B14F-4D97-AF65-F5344CB8AC3E}">
        <p14:creationId xmlns:p14="http://schemas.microsoft.com/office/powerpoint/2010/main" val="1439241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B827EC-3248-1FAD-87DD-ACB4EEEA0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8FBD93-551B-973B-916E-C1D02B428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8420" y="-13742"/>
            <a:ext cx="9007467" cy="675560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4AA37BE-3B08-80A5-0EA1-E13A59FC50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7405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FCDA45E-6756-4143-2D81-BB5D1882B7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12" y="5589587"/>
            <a:ext cx="1806508" cy="102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086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42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N°18</dc:title>
  <dc:creator>Perroquet34740</dc:creator>
  <cp:lastModifiedBy>jean-louis BEYAERT</cp:lastModifiedBy>
  <cp:revision>3</cp:revision>
  <dcterms:created xsi:type="dcterms:W3CDTF">2024-03-24T18:37:26Z</dcterms:created>
  <dcterms:modified xsi:type="dcterms:W3CDTF">2024-03-24T19:20:21Z</dcterms:modified>
</cp:coreProperties>
</file>