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4" r:id="rId49"/>
    <p:sldId id="305" r:id="rId50"/>
    <p:sldId id="303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67" d="100"/>
          <a:sy n="67" d="100"/>
        </p:scale>
        <p:origin x="876" y="-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F8091-643C-47F4-979E-0950662EDF17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75707-5D59-4729-9134-73A8124EB6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169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F8091-643C-47F4-979E-0950662EDF17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75707-5D59-4729-9134-73A8124EB6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3163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F8091-643C-47F4-979E-0950662EDF17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75707-5D59-4729-9134-73A8124EB6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437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F8091-643C-47F4-979E-0950662EDF17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75707-5D59-4729-9134-73A8124EB6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635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F8091-643C-47F4-979E-0950662EDF17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75707-5D59-4729-9134-73A8124EB6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357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F8091-643C-47F4-979E-0950662EDF17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75707-5D59-4729-9134-73A8124EB6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625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F8091-643C-47F4-979E-0950662EDF17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75707-5D59-4729-9134-73A8124EB6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1997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F8091-643C-47F4-979E-0950662EDF17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75707-5D59-4729-9134-73A8124EB6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471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F8091-643C-47F4-979E-0950662EDF17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75707-5D59-4729-9134-73A8124EB6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929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F8091-643C-47F4-979E-0950662EDF17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75707-5D59-4729-9134-73A8124EB6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9405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F8091-643C-47F4-979E-0950662EDF17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75707-5D59-4729-9134-73A8124EB6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3984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FF8091-643C-47F4-979E-0950662EDF17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75707-5D59-4729-9134-73A8124EB6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4849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CF7F04-B239-077C-A8FB-B069D9B617B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801781C-043C-E5AB-0FD5-3C62E4383E2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1725E7A-CE12-55F6-CCE5-502C18C1DB4F}"/>
              </a:ext>
            </a:extLst>
          </p:cNvPr>
          <p:cNvSpPr/>
          <p:nvPr/>
        </p:nvSpPr>
        <p:spPr>
          <a:xfrm>
            <a:off x="2711624" y="476672"/>
            <a:ext cx="649378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HUMOUR CH’TI N°17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C04FFEC-3AEC-0B09-9994-61E70483AF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3646" y="1405583"/>
            <a:ext cx="4564708" cy="6048672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60813536-1AC3-CC81-0B83-EA32270B17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0942" y="5257800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0802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  <p:sndAc>
          <p:stSnd loop="1">
            <p:snd r:embed="rId2" name="Le p'tit quinquin 2.wav"/>
          </p:stSnd>
        </p:sndAc>
      </p:transition>
    </mc:Choice>
    <mc:Fallback>
      <p:transition spd="slow">
        <p:fade/>
        <p:sndAc>
          <p:stSnd loop="1">
            <p:snd r:embed="rId2" name="Le p'tit quinquin 2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EDF08C-600F-5468-81B3-B78F0C6F7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C59A7F-50C5-8E25-5293-A15B939E45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582" y="0"/>
            <a:ext cx="6134446" cy="7317432"/>
          </a:xfrm>
        </p:spPr>
      </p:pic>
    </p:spTree>
    <p:extLst>
      <p:ext uri="{BB962C8B-B14F-4D97-AF65-F5344CB8AC3E}">
        <p14:creationId xmlns:p14="http://schemas.microsoft.com/office/powerpoint/2010/main" val="2190957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3C4F9B-A824-4D23-DE18-8C0A038AB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79448A-7DF8-DC43-E369-C72018DA69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65125"/>
            <a:ext cx="8374466" cy="6283638"/>
          </a:xfrm>
        </p:spPr>
      </p:pic>
    </p:spTree>
    <p:extLst>
      <p:ext uri="{BB962C8B-B14F-4D97-AF65-F5344CB8AC3E}">
        <p14:creationId xmlns:p14="http://schemas.microsoft.com/office/powerpoint/2010/main" val="2350878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F4D31B-9286-48D7-BF31-2D4095578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C74150-64DC-DF2E-0A31-4CDEE920EB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182562"/>
            <a:ext cx="9122221" cy="6492875"/>
          </a:xfrm>
        </p:spPr>
      </p:pic>
    </p:spTree>
    <p:extLst>
      <p:ext uri="{BB962C8B-B14F-4D97-AF65-F5344CB8AC3E}">
        <p14:creationId xmlns:p14="http://schemas.microsoft.com/office/powerpoint/2010/main" val="3815252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162990-51B3-9EE8-CF04-AEC2B35749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5C051B-C7DE-76B6-66A6-3E237E6B09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775399" cy="7317432"/>
          </a:xfrm>
        </p:spPr>
      </p:pic>
    </p:spTree>
    <p:extLst>
      <p:ext uri="{BB962C8B-B14F-4D97-AF65-F5344CB8AC3E}">
        <p14:creationId xmlns:p14="http://schemas.microsoft.com/office/powerpoint/2010/main" val="3444558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5ED71-7BF2-87A7-4136-1D64A7DAB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F3E245-BAF0-0446-5387-F7C1D32564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397" y="0"/>
            <a:ext cx="6819108" cy="6858000"/>
          </a:xfrm>
        </p:spPr>
      </p:pic>
    </p:spTree>
    <p:extLst>
      <p:ext uri="{BB962C8B-B14F-4D97-AF65-F5344CB8AC3E}">
        <p14:creationId xmlns:p14="http://schemas.microsoft.com/office/powerpoint/2010/main" val="3298934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293A3A-4017-0F51-8F6C-F070E45402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D47BF5-3D35-5512-6A29-4ABCD394C5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63550"/>
            <a:ext cx="7492651" cy="6730899"/>
          </a:xfrm>
        </p:spPr>
      </p:pic>
    </p:spTree>
    <p:extLst>
      <p:ext uri="{BB962C8B-B14F-4D97-AF65-F5344CB8AC3E}">
        <p14:creationId xmlns:p14="http://schemas.microsoft.com/office/powerpoint/2010/main" val="1063902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A20629-EDC8-7BE0-BD27-BBE517042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11BA28-C0F8-CD30-9DC8-6A3156E3A4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582" y="0"/>
            <a:ext cx="5953346" cy="7101408"/>
          </a:xfrm>
        </p:spPr>
      </p:pic>
    </p:spTree>
    <p:extLst>
      <p:ext uri="{BB962C8B-B14F-4D97-AF65-F5344CB8AC3E}">
        <p14:creationId xmlns:p14="http://schemas.microsoft.com/office/powerpoint/2010/main" val="17623836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56B3D8-0B98-90D0-C0CC-1F6319F06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DB6BD0-D57F-FA99-CC92-8D17A5C5BD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121510"/>
            <a:ext cx="8521223" cy="7101020"/>
          </a:xfrm>
        </p:spPr>
      </p:pic>
    </p:spTree>
    <p:extLst>
      <p:ext uri="{BB962C8B-B14F-4D97-AF65-F5344CB8AC3E}">
        <p14:creationId xmlns:p14="http://schemas.microsoft.com/office/powerpoint/2010/main" val="3222851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7981AF-8914-8463-7FA5-157C454CC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93890D-8A03-55B8-F233-A15563199E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095" y="0"/>
            <a:ext cx="6196193" cy="6879424"/>
          </a:xfrm>
        </p:spPr>
      </p:pic>
    </p:spTree>
    <p:extLst>
      <p:ext uri="{BB962C8B-B14F-4D97-AF65-F5344CB8AC3E}">
        <p14:creationId xmlns:p14="http://schemas.microsoft.com/office/powerpoint/2010/main" val="297815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D6F45C-0E82-C68D-6857-49CA73755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9AB1AF-4F2D-20DE-A52C-C4148FF3ED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937275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E92202-DD33-DC27-EA08-9544780F34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E044E0-DDCF-F7BC-BCFD-62CACB228F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691" y="0"/>
            <a:ext cx="7190174" cy="7101408"/>
          </a:xfrm>
        </p:spPr>
      </p:pic>
    </p:spTree>
    <p:extLst>
      <p:ext uri="{BB962C8B-B14F-4D97-AF65-F5344CB8AC3E}">
        <p14:creationId xmlns:p14="http://schemas.microsoft.com/office/powerpoint/2010/main" val="2456075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BA3D4F-C64E-B574-4086-01EA7529FE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95680A-CB1C-1376-735C-4464327D52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764704"/>
            <a:ext cx="10663338" cy="5484267"/>
          </a:xfrm>
        </p:spPr>
      </p:pic>
    </p:spTree>
    <p:extLst>
      <p:ext uri="{BB962C8B-B14F-4D97-AF65-F5344CB8AC3E}">
        <p14:creationId xmlns:p14="http://schemas.microsoft.com/office/powerpoint/2010/main" val="23579896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FD538E-7433-71D5-3CE7-5C47DDE36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E1D737-B2CB-AD66-ECB7-48812A0BA6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9322"/>
            <a:ext cx="9241358" cy="6530822"/>
          </a:xfrm>
        </p:spPr>
      </p:pic>
    </p:spTree>
    <p:extLst>
      <p:ext uri="{BB962C8B-B14F-4D97-AF65-F5344CB8AC3E}">
        <p14:creationId xmlns:p14="http://schemas.microsoft.com/office/powerpoint/2010/main" val="1337658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EC220F-39EE-2D8E-045A-3C7DE08A1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6AA130-335D-7B69-C092-4773D083E9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216422"/>
            <a:ext cx="8617266" cy="6425155"/>
          </a:xfrm>
        </p:spPr>
      </p:pic>
    </p:spTree>
    <p:extLst>
      <p:ext uri="{BB962C8B-B14F-4D97-AF65-F5344CB8AC3E}">
        <p14:creationId xmlns:p14="http://schemas.microsoft.com/office/powerpoint/2010/main" val="1267002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11FD90-626D-F462-0A96-FC5B92CAE4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F25A62-F2B6-22F1-0EAA-AA21FAF891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892884" cy="6873523"/>
          </a:xfrm>
        </p:spPr>
      </p:pic>
    </p:spTree>
    <p:extLst>
      <p:ext uri="{BB962C8B-B14F-4D97-AF65-F5344CB8AC3E}">
        <p14:creationId xmlns:p14="http://schemas.microsoft.com/office/powerpoint/2010/main" val="996183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E4E8CD-53A1-CEF7-F272-F30AFCAA3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6424E6-856F-1D01-260E-660037F00A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34888"/>
            <a:ext cx="6063513" cy="6847389"/>
          </a:xfrm>
        </p:spPr>
      </p:pic>
    </p:spTree>
    <p:extLst>
      <p:ext uri="{BB962C8B-B14F-4D97-AF65-F5344CB8AC3E}">
        <p14:creationId xmlns:p14="http://schemas.microsoft.com/office/powerpoint/2010/main" val="3274658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88E473-B31B-0E27-14C2-F865A1D51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10C056-286B-F372-D216-66A54C5087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5768" y="116632"/>
            <a:ext cx="5808504" cy="6715034"/>
          </a:xfrm>
        </p:spPr>
      </p:pic>
    </p:spTree>
    <p:extLst>
      <p:ext uri="{BB962C8B-B14F-4D97-AF65-F5344CB8AC3E}">
        <p14:creationId xmlns:p14="http://schemas.microsoft.com/office/powerpoint/2010/main" val="3201090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C5A322-3579-2561-D8C3-C93C76DE9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94836C-D673-24ED-9867-E38B2ED31B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94320"/>
            <a:ext cx="7908196" cy="6669359"/>
          </a:xfrm>
        </p:spPr>
      </p:pic>
    </p:spTree>
    <p:extLst>
      <p:ext uri="{BB962C8B-B14F-4D97-AF65-F5344CB8AC3E}">
        <p14:creationId xmlns:p14="http://schemas.microsoft.com/office/powerpoint/2010/main" val="515089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771DED-CBE0-E37C-08B6-021E1CEEA2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F89A9D-BF73-3F9D-D556-323381B830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885" y="0"/>
            <a:ext cx="5168355" cy="6874774"/>
          </a:xfrm>
        </p:spPr>
      </p:pic>
    </p:spTree>
    <p:extLst>
      <p:ext uri="{BB962C8B-B14F-4D97-AF65-F5344CB8AC3E}">
        <p14:creationId xmlns:p14="http://schemas.microsoft.com/office/powerpoint/2010/main" val="1364207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665788-7D75-E607-756B-CBC5CCC4F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41EA73-C942-1606-7657-00A74C9B81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177" y="0"/>
            <a:ext cx="5948105" cy="7173416"/>
          </a:xfrm>
        </p:spPr>
      </p:pic>
    </p:spTree>
    <p:extLst>
      <p:ext uri="{BB962C8B-B14F-4D97-AF65-F5344CB8AC3E}">
        <p14:creationId xmlns:p14="http://schemas.microsoft.com/office/powerpoint/2010/main" val="368552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BBE041-B24F-227A-8FD0-F8B044A86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C910AF-0EC1-E742-8315-52A0B03CB7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226" y="0"/>
            <a:ext cx="7245109" cy="6868365"/>
          </a:xfrm>
        </p:spPr>
      </p:pic>
    </p:spTree>
    <p:extLst>
      <p:ext uri="{BB962C8B-B14F-4D97-AF65-F5344CB8AC3E}">
        <p14:creationId xmlns:p14="http://schemas.microsoft.com/office/powerpoint/2010/main" val="4380025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7C32D3-C879-C457-4CB1-0B2DE2B86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45ECE6-294B-A9B5-E43B-574D5ED1D6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16632"/>
            <a:ext cx="7288264" cy="6839349"/>
          </a:xfrm>
        </p:spPr>
      </p:pic>
    </p:spTree>
    <p:extLst>
      <p:ext uri="{BB962C8B-B14F-4D97-AF65-F5344CB8AC3E}">
        <p14:creationId xmlns:p14="http://schemas.microsoft.com/office/powerpoint/2010/main" val="347118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63D6FE-F6BC-E57F-AE53-99DA8B057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DF7E85-42D6-0118-F249-359EFEB4B8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742293" cy="6857657"/>
          </a:xfrm>
        </p:spPr>
      </p:pic>
    </p:spTree>
    <p:extLst>
      <p:ext uri="{BB962C8B-B14F-4D97-AF65-F5344CB8AC3E}">
        <p14:creationId xmlns:p14="http://schemas.microsoft.com/office/powerpoint/2010/main" val="1835408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362026-5D98-8364-DFE7-C690A533D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0BF3B3-1564-2135-E8E2-B74887483F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969" y="0"/>
            <a:ext cx="5820303" cy="6906445"/>
          </a:xfrm>
        </p:spPr>
      </p:pic>
    </p:spTree>
    <p:extLst>
      <p:ext uri="{BB962C8B-B14F-4D97-AF65-F5344CB8AC3E}">
        <p14:creationId xmlns:p14="http://schemas.microsoft.com/office/powerpoint/2010/main" val="2976948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7D8398-EDDF-573C-E9A5-5FAD3E3DF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80EF6D-F3F8-BDC0-D583-D134E18B77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258" y="0"/>
            <a:ext cx="6432045" cy="6963828"/>
          </a:xfrm>
        </p:spPr>
      </p:pic>
    </p:spTree>
    <p:extLst>
      <p:ext uri="{BB962C8B-B14F-4D97-AF65-F5344CB8AC3E}">
        <p14:creationId xmlns:p14="http://schemas.microsoft.com/office/powerpoint/2010/main" val="3344719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C8D89E-8911-787B-30B8-28D9A6C50A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AE5690-534E-D425-E920-2749241DC1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0"/>
            <a:ext cx="8571705" cy="6899177"/>
          </a:xfrm>
        </p:spPr>
      </p:pic>
    </p:spTree>
    <p:extLst>
      <p:ext uri="{BB962C8B-B14F-4D97-AF65-F5344CB8AC3E}">
        <p14:creationId xmlns:p14="http://schemas.microsoft.com/office/powerpoint/2010/main" val="1212382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941BA7-0083-6817-7C2F-8BBB00906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101F7A-0390-ABC1-014A-12AF2C35F2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334" y="0"/>
            <a:ext cx="6107954" cy="6951661"/>
          </a:xfrm>
        </p:spPr>
      </p:pic>
    </p:spTree>
    <p:extLst>
      <p:ext uri="{BB962C8B-B14F-4D97-AF65-F5344CB8AC3E}">
        <p14:creationId xmlns:p14="http://schemas.microsoft.com/office/powerpoint/2010/main" val="79879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80EDE2-369A-EBEF-C08A-88638F632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D338B9-391E-8AC0-C468-1E974D6F73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8490"/>
            <a:ext cx="5616624" cy="6816155"/>
          </a:xfrm>
        </p:spPr>
      </p:pic>
    </p:spTree>
    <p:extLst>
      <p:ext uri="{BB962C8B-B14F-4D97-AF65-F5344CB8AC3E}">
        <p14:creationId xmlns:p14="http://schemas.microsoft.com/office/powerpoint/2010/main" val="468028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B81894-AD79-45B6-95A2-F89D8642F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C4354E-A036-559D-4525-56652A27EF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1797"/>
            <a:ext cx="8772825" cy="6681701"/>
          </a:xfrm>
        </p:spPr>
      </p:pic>
    </p:spTree>
    <p:extLst>
      <p:ext uri="{BB962C8B-B14F-4D97-AF65-F5344CB8AC3E}">
        <p14:creationId xmlns:p14="http://schemas.microsoft.com/office/powerpoint/2010/main" val="576377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A8BC96-47F1-64A0-69AA-1E859C15DE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A29EDC-2636-CB79-A44C-308974FEFD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306" y="365125"/>
            <a:ext cx="10814624" cy="5890964"/>
          </a:xfrm>
        </p:spPr>
      </p:pic>
    </p:spTree>
    <p:extLst>
      <p:ext uri="{BB962C8B-B14F-4D97-AF65-F5344CB8AC3E}">
        <p14:creationId xmlns:p14="http://schemas.microsoft.com/office/powerpoint/2010/main" val="1743100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BDC635-75A6-900C-D2B1-1C91C205C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43DD3A-00BC-7541-70BA-311307655F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6064" y="0"/>
            <a:ext cx="5616200" cy="6935959"/>
          </a:xfrm>
        </p:spPr>
      </p:pic>
    </p:spTree>
    <p:extLst>
      <p:ext uri="{BB962C8B-B14F-4D97-AF65-F5344CB8AC3E}">
        <p14:creationId xmlns:p14="http://schemas.microsoft.com/office/powerpoint/2010/main" val="3228528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D18ED3-6FAD-11BB-F554-E2FFE3E53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79D4BF-3FE4-4F27-2DBD-13168E08E5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596054" cy="6954321"/>
          </a:xfrm>
        </p:spPr>
      </p:pic>
    </p:spTree>
    <p:extLst>
      <p:ext uri="{BB962C8B-B14F-4D97-AF65-F5344CB8AC3E}">
        <p14:creationId xmlns:p14="http://schemas.microsoft.com/office/powerpoint/2010/main" val="3613280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7352F7-17FF-1840-3694-BB57006FE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CB118F-371F-722B-B0C7-75A98ED93B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460" y="0"/>
            <a:ext cx="6470844" cy="6933049"/>
          </a:xfrm>
        </p:spPr>
      </p:pic>
    </p:spTree>
    <p:extLst>
      <p:ext uri="{BB962C8B-B14F-4D97-AF65-F5344CB8AC3E}">
        <p14:creationId xmlns:p14="http://schemas.microsoft.com/office/powerpoint/2010/main" val="2396915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AF518F-4D80-035F-597A-E0F735FA5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30843E-1013-4F11-0277-2D98C236E6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8072651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9ED4AF-8ECD-6DF1-A472-2BCF8F0DD9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58F5EA-5138-2748-12B3-B7644BD9AC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046" y="0"/>
            <a:ext cx="7200289" cy="6899137"/>
          </a:xfrm>
        </p:spPr>
      </p:pic>
    </p:spTree>
    <p:extLst>
      <p:ext uri="{BB962C8B-B14F-4D97-AF65-F5344CB8AC3E}">
        <p14:creationId xmlns:p14="http://schemas.microsoft.com/office/powerpoint/2010/main" val="189139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516C51-005D-1F18-0DE9-A7C6AE8B9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5AB609-185D-0941-8778-CD06579350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0"/>
            <a:ext cx="8779949" cy="6584962"/>
          </a:xfrm>
        </p:spPr>
      </p:pic>
    </p:spTree>
    <p:extLst>
      <p:ext uri="{BB962C8B-B14F-4D97-AF65-F5344CB8AC3E}">
        <p14:creationId xmlns:p14="http://schemas.microsoft.com/office/powerpoint/2010/main" val="4044627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60ABA3-F11F-3476-659A-BC694E511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D24C51-5C5A-2C62-1EED-03D22AAA3E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14636"/>
            <a:ext cx="8720079" cy="6628728"/>
          </a:xfrm>
        </p:spPr>
      </p:pic>
    </p:spTree>
    <p:extLst>
      <p:ext uri="{BB962C8B-B14F-4D97-AF65-F5344CB8AC3E}">
        <p14:creationId xmlns:p14="http://schemas.microsoft.com/office/powerpoint/2010/main" val="1917179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2399F7-8DA1-861C-1FA5-987F19CAF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7F8AD6-C1F6-490B-2EC3-6295AF6518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7369910" cy="6786026"/>
          </a:xfrm>
        </p:spPr>
      </p:pic>
    </p:spTree>
    <p:extLst>
      <p:ext uri="{BB962C8B-B14F-4D97-AF65-F5344CB8AC3E}">
        <p14:creationId xmlns:p14="http://schemas.microsoft.com/office/powerpoint/2010/main" val="2168461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A7E790-CEFC-A75B-99F1-88A57011F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A1A59C-F92C-AC45-6CF5-870AD6153C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3" y="1052736"/>
            <a:ext cx="12086037" cy="4301297"/>
          </a:xfrm>
        </p:spPr>
      </p:pic>
    </p:spTree>
    <p:extLst>
      <p:ext uri="{BB962C8B-B14F-4D97-AF65-F5344CB8AC3E}">
        <p14:creationId xmlns:p14="http://schemas.microsoft.com/office/powerpoint/2010/main" val="31431081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8D85D1-E435-764F-B2D4-06B67FA42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FF90F2-4490-D5D4-BDD2-D99CC2A289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962" y="0"/>
            <a:ext cx="5604302" cy="6946778"/>
          </a:xfrm>
        </p:spPr>
      </p:pic>
    </p:spTree>
    <p:extLst>
      <p:ext uri="{BB962C8B-B14F-4D97-AF65-F5344CB8AC3E}">
        <p14:creationId xmlns:p14="http://schemas.microsoft.com/office/powerpoint/2010/main" val="1292559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76362A-DAB9-07C2-3F47-8256C7DB4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29EA81-D99B-BDEC-014B-511173014F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800" y="180767"/>
            <a:ext cx="3146255" cy="6677233"/>
          </a:xfrm>
        </p:spPr>
      </p:pic>
    </p:spTree>
    <p:extLst>
      <p:ext uri="{BB962C8B-B14F-4D97-AF65-F5344CB8AC3E}">
        <p14:creationId xmlns:p14="http://schemas.microsoft.com/office/powerpoint/2010/main" val="11693435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F3D521-AE96-4AB8-244F-0C28E0283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46B647-3455-36B4-D19F-0E34D44240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05935"/>
            <a:ext cx="8515920" cy="6386940"/>
          </a:xfrm>
        </p:spPr>
      </p:pic>
    </p:spTree>
    <p:extLst>
      <p:ext uri="{BB962C8B-B14F-4D97-AF65-F5344CB8AC3E}">
        <p14:creationId xmlns:p14="http://schemas.microsoft.com/office/powerpoint/2010/main" val="3203671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BF15DB-769D-99A2-3F7C-38342BEFF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77D5A0-5530-7F93-C146-51A0678B3A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941" y="0"/>
            <a:ext cx="5652323" cy="6903603"/>
          </a:xfrm>
        </p:spPr>
      </p:pic>
    </p:spTree>
    <p:extLst>
      <p:ext uri="{BB962C8B-B14F-4D97-AF65-F5344CB8AC3E}">
        <p14:creationId xmlns:p14="http://schemas.microsoft.com/office/powerpoint/2010/main" val="1407895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8C5525-9676-EB3F-6B5D-BEE256C0C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CD91BA-667B-0DF6-55F9-DC3D9DE774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78785"/>
            <a:ext cx="6677653" cy="6779215"/>
          </a:xfrm>
        </p:spPr>
      </p:pic>
    </p:spTree>
    <p:extLst>
      <p:ext uri="{BB962C8B-B14F-4D97-AF65-F5344CB8AC3E}">
        <p14:creationId xmlns:p14="http://schemas.microsoft.com/office/powerpoint/2010/main" val="3082864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7B4E97-DF4E-667A-64B0-CE034D519D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4344D8-D67E-5E35-FFE9-697CB4EF53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135" y="-99392"/>
            <a:ext cx="5591577" cy="6840760"/>
          </a:xfrm>
        </p:spPr>
      </p:pic>
    </p:spTree>
    <p:extLst>
      <p:ext uri="{BB962C8B-B14F-4D97-AF65-F5344CB8AC3E}">
        <p14:creationId xmlns:p14="http://schemas.microsoft.com/office/powerpoint/2010/main" val="42869711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26FF9C-FE0C-0577-CEEC-EAF9C5C70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D037E6-DD5D-F8BB-45AE-E5E6034543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575477"/>
            <a:ext cx="6276355" cy="6276355"/>
          </a:xfrm>
        </p:spPr>
      </p:pic>
    </p:spTree>
    <p:extLst>
      <p:ext uri="{BB962C8B-B14F-4D97-AF65-F5344CB8AC3E}">
        <p14:creationId xmlns:p14="http://schemas.microsoft.com/office/powerpoint/2010/main" val="1220321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BE3426-B46F-32E4-FEE0-C5084B7D4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889EB2-501E-CE11-98CF-4074F07B44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8944" y="-1"/>
            <a:ext cx="6653360" cy="6796443"/>
          </a:xfrm>
        </p:spPr>
      </p:pic>
    </p:spTree>
    <p:extLst>
      <p:ext uri="{BB962C8B-B14F-4D97-AF65-F5344CB8AC3E}">
        <p14:creationId xmlns:p14="http://schemas.microsoft.com/office/powerpoint/2010/main" val="216921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BB6A5A-9B45-2094-B736-712F333E7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87680D-481C-8060-D901-B38834F013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891480"/>
            <a:ext cx="8496944" cy="8496944"/>
          </a:xfrm>
        </p:spPr>
      </p:pic>
    </p:spTree>
    <p:extLst>
      <p:ext uri="{BB962C8B-B14F-4D97-AF65-F5344CB8AC3E}">
        <p14:creationId xmlns:p14="http://schemas.microsoft.com/office/powerpoint/2010/main" val="1823884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EF28F7-569D-09C7-7ABB-CB31A5856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4BC1C4-BD8D-8F86-CBCE-175AE3B3E5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154983"/>
            <a:ext cx="4421393" cy="654803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7E74523-9CDE-0DD6-2B88-95A1839C50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1183" y="5570091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5C6FF803-48E7-6090-DCBD-5C630348D7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317" y="5629406"/>
            <a:ext cx="1855880" cy="1050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50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29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N°17 </dc:title>
  <dc:creator>Perroquet34740</dc:creator>
  <cp:lastModifiedBy>jean-louis BEYAERT</cp:lastModifiedBy>
  <cp:revision>3</cp:revision>
  <dcterms:created xsi:type="dcterms:W3CDTF">2024-03-20T16:06:37Z</dcterms:created>
  <dcterms:modified xsi:type="dcterms:W3CDTF">2024-03-20T16:36:03Z</dcterms:modified>
</cp:coreProperties>
</file>