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9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17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708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000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948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43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70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327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16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935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87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527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55EDA-AF28-4813-8855-0922E9ABD2E1}" type="datetimeFigureOut">
              <a:rPr lang="fr-FR" smtClean="0"/>
              <a:t>17/03/2024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5B8BE-97E4-42B4-AFA9-A192F033875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5843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BA765-23DA-0A31-2702-5311C32D3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46BC58-E68E-B682-BB20-0691DF7703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727" y="1412776"/>
            <a:ext cx="5705553" cy="5445224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FC0C0C2-FCD2-59AA-B69E-B14F111B9D45}"/>
              </a:ext>
            </a:extLst>
          </p:cNvPr>
          <p:cNvSpPr/>
          <p:nvPr/>
        </p:nvSpPr>
        <p:spPr>
          <a:xfrm>
            <a:off x="2711624" y="188640"/>
            <a:ext cx="64937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CH’TI N°16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DC2E870A-2C74-5C53-9159-81A4ED9507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2424" y="515719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069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  <p:sndAc>
          <p:stSnd>
            <p:snd r:embed="rId2" name="Ch'nord.wav"/>
          </p:stSnd>
        </p:sndAc>
      </p:transition>
    </mc:Choice>
    <mc:Fallback>
      <p:transition spd="slow">
        <p:randomBar dir="vert"/>
        <p:sndAc>
          <p:stSnd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0DC7B8-A46F-4D72-3810-0E0CF165E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D6F948-AC6A-3B60-2339-D348D4B4E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6632"/>
            <a:ext cx="7529138" cy="6741368"/>
          </a:xfrm>
        </p:spPr>
      </p:pic>
    </p:spTree>
    <p:extLst>
      <p:ext uri="{BB962C8B-B14F-4D97-AF65-F5344CB8AC3E}">
        <p14:creationId xmlns:p14="http://schemas.microsoft.com/office/powerpoint/2010/main" val="423530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591464-FF2D-7299-3D19-78E61A2386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0AF4E8-B91A-3D60-52A2-9C9F3C6E74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0635" y="0"/>
            <a:ext cx="5390984" cy="6858000"/>
          </a:xfrm>
        </p:spPr>
      </p:pic>
    </p:spTree>
    <p:extLst>
      <p:ext uri="{BB962C8B-B14F-4D97-AF65-F5344CB8AC3E}">
        <p14:creationId xmlns:p14="http://schemas.microsoft.com/office/powerpoint/2010/main" val="4262495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87B90A-1C48-37AF-77A2-E6D893CB9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A70FE-D5E9-BE15-D3C6-1483557B40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365011" cy="6858000"/>
          </a:xfrm>
        </p:spPr>
      </p:pic>
    </p:spTree>
    <p:extLst>
      <p:ext uri="{BB962C8B-B14F-4D97-AF65-F5344CB8AC3E}">
        <p14:creationId xmlns:p14="http://schemas.microsoft.com/office/powerpoint/2010/main" val="318529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376F0-D019-735F-DD32-319BC824D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0A378F-843D-0584-CAE5-FF7C4A831F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65125"/>
            <a:ext cx="8659936" cy="6494952"/>
          </a:xfrm>
        </p:spPr>
      </p:pic>
    </p:spTree>
    <p:extLst>
      <p:ext uri="{BB962C8B-B14F-4D97-AF65-F5344CB8AC3E}">
        <p14:creationId xmlns:p14="http://schemas.microsoft.com/office/powerpoint/2010/main" val="181863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C5EDCE-8D84-5E31-92BC-3D4F80806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30CABD-D6DC-E0BA-3F8C-33EE31FE50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3742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2254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0DC8D8-96C9-FD85-6401-0596AF793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597E466-63E5-1A4E-8D44-880D1008BD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310" y="0"/>
            <a:ext cx="5157930" cy="6884766"/>
          </a:xfrm>
        </p:spPr>
      </p:pic>
    </p:spTree>
    <p:extLst>
      <p:ext uri="{BB962C8B-B14F-4D97-AF65-F5344CB8AC3E}">
        <p14:creationId xmlns:p14="http://schemas.microsoft.com/office/powerpoint/2010/main" val="69437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EFBDD9-CFAE-3340-AAD3-434F4AFB43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E2C5C1-52B5-FFED-EFE0-0F32E195E4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1" y="0"/>
            <a:ext cx="5932169" cy="6858000"/>
          </a:xfrm>
        </p:spPr>
      </p:pic>
    </p:spTree>
    <p:extLst>
      <p:ext uri="{BB962C8B-B14F-4D97-AF65-F5344CB8AC3E}">
        <p14:creationId xmlns:p14="http://schemas.microsoft.com/office/powerpoint/2010/main" val="79212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2F27BC-1448-0E3F-1F0A-FE0F24B54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E43325-3A70-19A6-DADE-A39D92C0CF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466" y="-99392"/>
            <a:ext cx="6183822" cy="7065547"/>
          </a:xfrm>
        </p:spPr>
      </p:pic>
    </p:spTree>
    <p:extLst>
      <p:ext uri="{BB962C8B-B14F-4D97-AF65-F5344CB8AC3E}">
        <p14:creationId xmlns:p14="http://schemas.microsoft.com/office/powerpoint/2010/main" val="2198001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75B6CA-055B-24CE-14EC-9D42CCBFE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3EB535-BEB1-7726-99D4-928756C68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0496" cy="6858000"/>
          </a:xfrm>
        </p:spPr>
      </p:pic>
    </p:spTree>
    <p:extLst>
      <p:ext uri="{BB962C8B-B14F-4D97-AF65-F5344CB8AC3E}">
        <p14:creationId xmlns:p14="http://schemas.microsoft.com/office/powerpoint/2010/main" val="442971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7DC722-3E88-D97D-28F7-8518E4A19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35D1B2-EE2E-493B-1811-E3FAC3668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5785"/>
            <a:ext cx="6324610" cy="6913785"/>
          </a:xfrm>
        </p:spPr>
      </p:pic>
    </p:spTree>
    <p:extLst>
      <p:ext uri="{BB962C8B-B14F-4D97-AF65-F5344CB8AC3E}">
        <p14:creationId xmlns:p14="http://schemas.microsoft.com/office/powerpoint/2010/main" val="4064219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52179-E0FB-D1B3-B7ED-76E9BF0B2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D5F150-0173-512F-44B4-3BD273389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99392"/>
            <a:ext cx="9386393" cy="6831209"/>
          </a:xfrm>
        </p:spPr>
      </p:pic>
    </p:spTree>
    <p:extLst>
      <p:ext uri="{BB962C8B-B14F-4D97-AF65-F5344CB8AC3E}">
        <p14:creationId xmlns:p14="http://schemas.microsoft.com/office/powerpoint/2010/main" val="193088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0C34B-0A19-40FB-5BDF-E799E9895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6BD018-0747-CDA6-027E-30F446B02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274837"/>
            <a:ext cx="8212911" cy="6583163"/>
          </a:xfrm>
        </p:spPr>
      </p:pic>
    </p:spTree>
    <p:extLst>
      <p:ext uri="{BB962C8B-B14F-4D97-AF65-F5344CB8AC3E}">
        <p14:creationId xmlns:p14="http://schemas.microsoft.com/office/powerpoint/2010/main" val="40866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6ABE54-7D86-2D3A-78C3-398FFA3C2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41DD02-0C3B-DCEF-F921-A69B8EB258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5" y="1052736"/>
            <a:ext cx="12086037" cy="4301297"/>
          </a:xfrm>
        </p:spPr>
      </p:pic>
    </p:spTree>
    <p:extLst>
      <p:ext uri="{BB962C8B-B14F-4D97-AF65-F5344CB8AC3E}">
        <p14:creationId xmlns:p14="http://schemas.microsoft.com/office/powerpoint/2010/main" val="169972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D08BC-627B-4E88-B084-7A7F76FF3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8FE734-FA4B-9D7B-71A1-21DF8E0B8F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089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19242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4CCA47-773D-EF7E-A2E0-FF0C16FFF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85CBFC-5A9F-3D69-5245-3218D45E3E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306" y="-315416"/>
            <a:ext cx="5668966" cy="7598139"/>
          </a:xfrm>
        </p:spPr>
      </p:pic>
    </p:spTree>
    <p:extLst>
      <p:ext uri="{BB962C8B-B14F-4D97-AF65-F5344CB8AC3E}">
        <p14:creationId xmlns:p14="http://schemas.microsoft.com/office/powerpoint/2010/main" val="2532577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E3D730-4CB0-31DF-17E6-D6F47996F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783C3B-0ECE-E583-6AAC-61786E2A6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0" y="0"/>
            <a:ext cx="6221047" cy="6859710"/>
          </a:xfrm>
        </p:spPr>
      </p:pic>
    </p:spTree>
    <p:extLst>
      <p:ext uri="{BB962C8B-B14F-4D97-AF65-F5344CB8AC3E}">
        <p14:creationId xmlns:p14="http://schemas.microsoft.com/office/powerpoint/2010/main" val="1490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E53564-D9D4-AE3E-4528-9A2C55137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6367B1-B71E-05F1-2DCA-F96434E8EB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9749"/>
            <a:ext cx="6927061" cy="6729521"/>
          </a:xfrm>
        </p:spPr>
      </p:pic>
    </p:spTree>
    <p:extLst>
      <p:ext uri="{BB962C8B-B14F-4D97-AF65-F5344CB8AC3E}">
        <p14:creationId xmlns:p14="http://schemas.microsoft.com/office/powerpoint/2010/main" val="3906102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6B3B76-6CE8-587C-6376-AC2BF65B5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E28C99-E2FC-0ADC-4CB6-762C24BD31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17761"/>
            <a:ext cx="8839200" cy="6858000"/>
          </a:xfrm>
        </p:spPr>
      </p:pic>
    </p:spTree>
    <p:extLst>
      <p:ext uri="{BB962C8B-B14F-4D97-AF65-F5344CB8AC3E}">
        <p14:creationId xmlns:p14="http://schemas.microsoft.com/office/powerpoint/2010/main" val="399348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9F05C9-7050-5409-2F0B-C4DF3C1A4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AC560-980A-F3FD-907B-0539A5E97C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568" y="-30882"/>
            <a:ext cx="7544864" cy="7436416"/>
          </a:xfrm>
        </p:spPr>
      </p:pic>
    </p:spTree>
    <p:extLst>
      <p:ext uri="{BB962C8B-B14F-4D97-AF65-F5344CB8AC3E}">
        <p14:creationId xmlns:p14="http://schemas.microsoft.com/office/powerpoint/2010/main" val="1563664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D5296C-1F37-E6C5-3363-D68B33839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34796-FEFE-23FC-B095-048C051D3D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9392"/>
            <a:ext cx="7118299" cy="7483689"/>
          </a:xfrm>
        </p:spPr>
      </p:pic>
    </p:spTree>
    <p:extLst>
      <p:ext uri="{BB962C8B-B14F-4D97-AF65-F5344CB8AC3E}">
        <p14:creationId xmlns:p14="http://schemas.microsoft.com/office/powerpoint/2010/main" val="346533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44A3E8-035E-F8A8-680B-2107593FE3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BD8B3D-756D-7617-AB61-49DB41EE9B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8068235" cy="6858000"/>
          </a:xfrm>
        </p:spPr>
      </p:pic>
    </p:spTree>
    <p:extLst>
      <p:ext uri="{BB962C8B-B14F-4D97-AF65-F5344CB8AC3E}">
        <p14:creationId xmlns:p14="http://schemas.microsoft.com/office/powerpoint/2010/main" val="4126572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76BA4E-79AE-C45F-5EDF-5BD9957F0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647F80-3B45-A550-CD7A-E3D647B196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8923790" cy="6669360"/>
          </a:xfrm>
        </p:spPr>
      </p:pic>
    </p:spTree>
    <p:extLst>
      <p:ext uri="{BB962C8B-B14F-4D97-AF65-F5344CB8AC3E}">
        <p14:creationId xmlns:p14="http://schemas.microsoft.com/office/powerpoint/2010/main" val="2189243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919BE-74E8-8B87-7C4B-2B1824A5D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57D4ED-4D7E-AD1D-D887-FDF74CF9F0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55019" cy="6880657"/>
          </a:xfrm>
        </p:spPr>
      </p:pic>
    </p:spTree>
    <p:extLst>
      <p:ext uri="{BB962C8B-B14F-4D97-AF65-F5344CB8AC3E}">
        <p14:creationId xmlns:p14="http://schemas.microsoft.com/office/powerpoint/2010/main" val="42750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52C847-096E-BCE4-524D-0CD209E6E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E32FB2-F042-DF68-E233-EE4B1381F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7391"/>
            <a:ext cx="7185873" cy="6858000"/>
          </a:xfrm>
        </p:spPr>
      </p:pic>
    </p:spTree>
    <p:extLst>
      <p:ext uri="{BB962C8B-B14F-4D97-AF65-F5344CB8AC3E}">
        <p14:creationId xmlns:p14="http://schemas.microsoft.com/office/powerpoint/2010/main" val="187005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FB728E-72C9-E9E9-1A75-6DFAB42F6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BD0B69-DAB8-0CBE-068A-EC67EBD56F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632" y="-176360"/>
            <a:ext cx="8052736" cy="7210720"/>
          </a:xfrm>
        </p:spPr>
      </p:pic>
    </p:spTree>
    <p:extLst>
      <p:ext uri="{BB962C8B-B14F-4D97-AF65-F5344CB8AC3E}">
        <p14:creationId xmlns:p14="http://schemas.microsoft.com/office/powerpoint/2010/main" val="2080247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47F34D-959C-D7A6-CCA3-766D12209C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1FA90B-9E15-BDB0-EFFB-3DB84746FE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7404"/>
            <a:ext cx="6942849" cy="7272808"/>
          </a:xfrm>
        </p:spPr>
      </p:pic>
    </p:spTree>
    <p:extLst>
      <p:ext uri="{BB962C8B-B14F-4D97-AF65-F5344CB8AC3E}">
        <p14:creationId xmlns:p14="http://schemas.microsoft.com/office/powerpoint/2010/main" val="60919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65B615-EA03-261D-27E9-BBE6D397D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69AC46-3AEE-704F-31B3-BE60A497F0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092"/>
            <a:ext cx="8119635" cy="6861092"/>
          </a:xfrm>
        </p:spPr>
      </p:pic>
    </p:spTree>
    <p:extLst>
      <p:ext uri="{BB962C8B-B14F-4D97-AF65-F5344CB8AC3E}">
        <p14:creationId xmlns:p14="http://schemas.microsoft.com/office/powerpoint/2010/main" val="503473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B5FEF-DC99-4F66-B833-55597997E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60CB04-1794-42E6-B800-487C930BFA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88" y="980728"/>
            <a:ext cx="12288370" cy="4373305"/>
          </a:xfrm>
        </p:spPr>
      </p:pic>
    </p:spTree>
    <p:extLst>
      <p:ext uri="{BB962C8B-B14F-4D97-AF65-F5344CB8AC3E}">
        <p14:creationId xmlns:p14="http://schemas.microsoft.com/office/powerpoint/2010/main" val="148333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03C172-A313-F3BD-E6CF-28A091D8E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BE481D-C196-F5CE-6FB2-02EB27BB0C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240" y="0"/>
            <a:ext cx="6221047" cy="6859710"/>
          </a:xfrm>
        </p:spPr>
      </p:pic>
    </p:spTree>
    <p:extLst>
      <p:ext uri="{BB962C8B-B14F-4D97-AF65-F5344CB8AC3E}">
        <p14:creationId xmlns:p14="http://schemas.microsoft.com/office/powerpoint/2010/main" val="2731555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98FACF-263E-488A-0A8A-68209EA0F6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97A1A7-31DB-EC14-42E3-71C06EBB56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196290" cy="6879346"/>
          </a:xfrm>
        </p:spPr>
      </p:pic>
    </p:spTree>
    <p:extLst>
      <p:ext uri="{BB962C8B-B14F-4D97-AF65-F5344CB8AC3E}">
        <p14:creationId xmlns:p14="http://schemas.microsoft.com/office/powerpoint/2010/main" val="119170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06A6A5-A4DB-A154-5E7A-AD7AE574CF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B4C726-CFE9-72DB-52B6-1543FEF947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4806015" cy="6893091"/>
          </a:xfrm>
        </p:spPr>
      </p:pic>
    </p:spTree>
    <p:extLst>
      <p:ext uri="{BB962C8B-B14F-4D97-AF65-F5344CB8AC3E}">
        <p14:creationId xmlns:p14="http://schemas.microsoft.com/office/powerpoint/2010/main" val="167975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50C3E-2A9E-4898-A1E8-2724DA780E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74746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1FCB3D-1883-810F-9EBA-63E668DE40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847" y="-202595"/>
            <a:ext cx="7344305" cy="7037129"/>
          </a:xfrm>
        </p:spPr>
      </p:pic>
    </p:spTree>
    <p:extLst>
      <p:ext uri="{BB962C8B-B14F-4D97-AF65-F5344CB8AC3E}">
        <p14:creationId xmlns:p14="http://schemas.microsoft.com/office/powerpoint/2010/main" val="507621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A02185-4467-8613-04AB-0562CB004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B2A5B9-87FD-F679-8536-ABCFBE566B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0"/>
            <a:ext cx="8324878" cy="6842009"/>
          </a:xfrm>
        </p:spPr>
      </p:pic>
    </p:spTree>
    <p:extLst>
      <p:ext uri="{BB962C8B-B14F-4D97-AF65-F5344CB8AC3E}">
        <p14:creationId xmlns:p14="http://schemas.microsoft.com/office/powerpoint/2010/main" val="25818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9B6FE0-628D-3173-0DE0-819BE3ACE9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7F1C35-EA69-573F-FF95-C936EC2EF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548680"/>
            <a:ext cx="9529990" cy="6408712"/>
          </a:xfrm>
        </p:spPr>
      </p:pic>
    </p:spTree>
    <p:extLst>
      <p:ext uri="{BB962C8B-B14F-4D97-AF65-F5344CB8AC3E}">
        <p14:creationId xmlns:p14="http://schemas.microsoft.com/office/powerpoint/2010/main" val="1588541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6848C5-58E5-ED49-B5AC-33F7CCB49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501D4D-60DA-6520-0F1D-44EB629036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23698"/>
            <a:ext cx="4464496" cy="7104153"/>
          </a:xfrm>
        </p:spPr>
      </p:pic>
    </p:spTree>
    <p:extLst>
      <p:ext uri="{BB962C8B-B14F-4D97-AF65-F5344CB8AC3E}">
        <p14:creationId xmlns:p14="http://schemas.microsoft.com/office/powerpoint/2010/main" val="157350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16A8F0-63D9-0768-18E9-9058314B7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75F925-D776-1D0B-10E0-E3BF3BDD61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208853"/>
            <a:ext cx="8779622" cy="7275706"/>
          </a:xfrm>
        </p:spPr>
      </p:pic>
    </p:spTree>
    <p:extLst>
      <p:ext uri="{BB962C8B-B14F-4D97-AF65-F5344CB8AC3E}">
        <p14:creationId xmlns:p14="http://schemas.microsoft.com/office/powerpoint/2010/main" val="205503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65314B-3E1C-5355-CEBB-3F9357B87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2D3CB3-E739-0C3C-B365-FE9F4EF9E3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856486" cy="6742167"/>
          </a:xfrm>
        </p:spPr>
      </p:pic>
    </p:spTree>
    <p:extLst>
      <p:ext uri="{BB962C8B-B14F-4D97-AF65-F5344CB8AC3E}">
        <p14:creationId xmlns:p14="http://schemas.microsoft.com/office/powerpoint/2010/main" val="265326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9E93F-07FC-00E6-3135-F57F806733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39A5B2-02DD-4D70-5B9C-8CC7D1B3B4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411" y="-171400"/>
            <a:ext cx="5322829" cy="7022897"/>
          </a:xfrm>
        </p:spPr>
      </p:pic>
    </p:spTree>
    <p:extLst>
      <p:ext uri="{BB962C8B-B14F-4D97-AF65-F5344CB8AC3E}">
        <p14:creationId xmlns:p14="http://schemas.microsoft.com/office/powerpoint/2010/main" val="2864386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C254C-88C2-7228-E376-82E6FD5AA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C3D8CB-8809-C08F-E7A0-1C4C881771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9749"/>
            <a:ext cx="8352805" cy="6825808"/>
          </a:xfrm>
        </p:spPr>
      </p:pic>
    </p:spTree>
    <p:extLst>
      <p:ext uri="{BB962C8B-B14F-4D97-AF65-F5344CB8AC3E}">
        <p14:creationId xmlns:p14="http://schemas.microsoft.com/office/powerpoint/2010/main" val="898673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1EB2C-72AD-CFCE-A2C0-2720778A5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D02FFB-5EE0-AD60-9505-901208BB5B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89803" cy="6960067"/>
          </a:xfrm>
        </p:spPr>
      </p:pic>
    </p:spTree>
    <p:extLst>
      <p:ext uri="{BB962C8B-B14F-4D97-AF65-F5344CB8AC3E}">
        <p14:creationId xmlns:p14="http://schemas.microsoft.com/office/powerpoint/2010/main" val="282285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5B161-00CB-CD0B-2CCF-6AD0E788C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0E99A6-B24E-BE2E-EFE1-CB326F0F0E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0"/>
            <a:ext cx="9348419" cy="7021067"/>
          </a:xfrm>
        </p:spPr>
      </p:pic>
    </p:spTree>
    <p:extLst>
      <p:ext uri="{BB962C8B-B14F-4D97-AF65-F5344CB8AC3E}">
        <p14:creationId xmlns:p14="http://schemas.microsoft.com/office/powerpoint/2010/main" val="3823176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5D1857-E32D-3998-FD86-1957545EC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3AC12B-E334-53AC-596C-174BCB2CCB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4558"/>
            <a:ext cx="4854748" cy="6843442"/>
          </a:xfrm>
        </p:spPr>
      </p:pic>
    </p:spTree>
    <p:extLst>
      <p:ext uri="{BB962C8B-B14F-4D97-AF65-F5344CB8AC3E}">
        <p14:creationId xmlns:p14="http://schemas.microsoft.com/office/powerpoint/2010/main" val="2670696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D5A974-66C3-4116-26C2-1F2D91AAC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3C8E60-0353-6872-3EA3-45FEE57C06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24" y="0"/>
            <a:ext cx="5439507" cy="6858000"/>
          </a:xfrm>
        </p:spPr>
      </p:pic>
    </p:spTree>
    <p:extLst>
      <p:ext uri="{BB962C8B-B14F-4D97-AF65-F5344CB8AC3E}">
        <p14:creationId xmlns:p14="http://schemas.microsoft.com/office/powerpoint/2010/main" val="505347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C68D77-0F1F-4E35-1BE3-A627E1F66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B78587-355A-1A60-6FF3-D45AAAA8AA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137" y="149221"/>
            <a:ext cx="9005725" cy="6559557"/>
          </a:xfrm>
        </p:spPr>
      </p:pic>
    </p:spTree>
    <p:extLst>
      <p:ext uri="{BB962C8B-B14F-4D97-AF65-F5344CB8AC3E}">
        <p14:creationId xmlns:p14="http://schemas.microsoft.com/office/powerpoint/2010/main" val="3630607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84369-86A6-3A26-C691-2960FC336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084C84-D178-1FB8-D4AE-97BDA56821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37649"/>
            <a:ext cx="6129974" cy="6933297"/>
          </a:xfrm>
        </p:spPr>
      </p:pic>
    </p:spTree>
    <p:extLst>
      <p:ext uri="{BB962C8B-B14F-4D97-AF65-F5344CB8AC3E}">
        <p14:creationId xmlns:p14="http://schemas.microsoft.com/office/powerpoint/2010/main" val="3524299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5E2ED3-9DDD-904D-E369-EF0FCA5D5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5F3C50-B616-EAAF-BB21-85E7EBFE5B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70164"/>
            <a:ext cx="9935483" cy="6317672"/>
          </a:xfrm>
        </p:spPr>
      </p:pic>
    </p:spTree>
    <p:extLst>
      <p:ext uri="{BB962C8B-B14F-4D97-AF65-F5344CB8AC3E}">
        <p14:creationId xmlns:p14="http://schemas.microsoft.com/office/powerpoint/2010/main" val="371836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C1BFE0-6933-0890-22E5-69317CDE4E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276D1A-B179-3B48-B5CF-1AC57BBE03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844916" cy="6853320"/>
          </a:xfrm>
        </p:spPr>
      </p:pic>
    </p:spTree>
    <p:extLst>
      <p:ext uri="{BB962C8B-B14F-4D97-AF65-F5344CB8AC3E}">
        <p14:creationId xmlns:p14="http://schemas.microsoft.com/office/powerpoint/2010/main" val="2976398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044018-0CB9-6E04-6A7B-D4823DF30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AC4A15-78E7-762F-637C-DCC07C5D27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16098"/>
            <a:ext cx="8127499" cy="6425804"/>
          </a:xfrm>
        </p:spPr>
      </p:pic>
    </p:spTree>
    <p:extLst>
      <p:ext uri="{BB962C8B-B14F-4D97-AF65-F5344CB8AC3E}">
        <p14:creationId xmlns:p14="http://schemas.microsoft.com/office/powerpoint/2010/main" val="34280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D5C7B7-8FDC-2731-FD2E-72918063E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5BBBE1-BDC2-AC92-2267-FB14A613A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594" y="-235341"/>
            <a:ext cx="5656812" cy="7071016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C15320A-E407-2582-F7BB-BD994BC94D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540375"/>
            <a:ext cx="1333500" cy="95250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85999B1-99B2-A7EC-09B9-7A2310D940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40375"/>
            <a:ext cx="1726660" cy="977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30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N°16 - </dc:title>
  <dc:creator>Perroquet34740</dc:creator>
  <cp:lastModifiedBy>jean-louis BEYAERT</cp:lastModifiedBy>
  <cp:revision>4</cp:revision>
  <dcterms:created xsi:type="dcterms:W3CDTF">2024-03-17T18:21:14Z</dcterms:created>
  <dcterms:modified xsi:type="dcterms:W3CDTF">2024-03-17T18:51:54Z</dcterms:modified>
</cp:coreProperties>
</file>