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6" r:id="rId41"/>
    <p:sldId id="297" r:id="rId42"/>
    <p:sldId id="298" r:id="rId43"/>
    <p:sldId id="299" r:id="rId44"/>
    <p:sldId id="300" r:id="rId45"/>
    <p:sldId id="295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10B12-5480-49DE-8850-5D7F338B0826}" type="datetimeFigureOut">
              <a:rPr lang="fr-FR" smtClean="0"/>
              <a:t>13/03/2024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3ADC0-21DF-4647-A904-849DA38D31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908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10B12-5480-49DE-8850-5D7F338B0826}" type="datetimeFigureOut">
              <a:rPr lang="fr-FR" smtClean="0"/>
              <a:t>13/03/2024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3ADC0-21DF-4647-A904-849DA38D31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648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10B12-5480-49DE-8850-5D7F338B0826}" type="datetimeFigureOut">
              <a:rPr lang="fr-FR" smtClean="0"/>
              <a:t>13/03/2024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3ADC0-21DF-4647-A904-849DA38D31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852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10B12-5480-49DE-8850-5D7F338B0826}" type="datetimeFigureOut">
              <a:rPr lang="fr-FR" smtClean="0"/>
              <a:t>13/03/2024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3ADC0-21DF-4647-A904-849DA38D31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617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10B12-5480-49DE-8850-5D7F338B0826}" type="datetimeFigureOut">
              <a:rPr lang="fr-FR" smtClean="0"/>
              <a:t>13/03/2024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3ADC0-21DF-4647-A904-849DA38D31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757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10B12-5480-49DE-8850-5D7F338B0826}" type="datetimeFigureOut">
              <a:rPr lang="fr-FR" smtClean="0"/>
              <a:t>13/03/2024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3ADC0-21DF-4647-A904-849DA38D31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39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10B12-5480-49DE-8850-5D7F338B0826}" type="datetimeFigureOut">
              <a:rPr lang="fr-FR" smtClean="0"/>
              <a:t>13/03/2024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3ADC0-21DF-4647-A904-849DA38D31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07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10B12-5480-49DE-8850-5D7F338B0826}" type="datetimeFigureOut">
              <a:rPr lang="fr-FR" smtClean="0"/>
              <a:t>13/03/2024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3ADC0-21DF-4647-A904-849DA38D31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3220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10B12-5480-49DE-8850-5D7F338B0826}" type="datetimeFigureOut">
              <a:rPr lang="fr-FR" smtClean="0"/>
              <a:t>13/03/2024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3ADC0-21DF-4647-A904-849DA38D31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06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10B12-5480-49DE-8850-5D7F338B0826}" type="datetimeFigureOut">
              <a:rPr lang="fr-FR" smtClean="0"/>
              <a:t>13/03/2024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3ADC0-21DF-4647-A904-849DA38D31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771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10B12-5480-49DE-8850-5D7F338B0826}" type="datetimeFigureOut">
              <a:rPr lang="fr-FR" smtClean="0"/>
              <a:t>13/03/2024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3ADC0-21DF-4647-A904-849DA38D31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79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410B12-5480-49DE-8850-5D7F338B0826}" type="datetimeFigureOut">
              <a:rPr lang="fr-FR" smtClean="0"/>
              <a:t>13/03/2024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3ADC0-21DF-4647-A904-849DA38D31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3570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4B83E5-194E-A667-EAFA-B89792150A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FAE50AA-E698-853B-3482-FFAC23EA4B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B03E967-33F8-7375-F7C8-383BCF32F8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516" y="836712"/>
            <a:ext cx="4118967" cy="5907682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4F6021E-E666-A05F-CB1E-A4235B2459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343" y="5085184"/>
            <a:ext cx="1777311" cy="103145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4879AE1-D409-EF7C-1985-CDE646A91F0C}"/>
              </a:ext>
            </a:extLst>
          </p:cNvPr>
          <p:cNvSpPr/>
          <p:nvPr/>
        </p:nvSpPr>
        <p:spPr>
          <a:xfrm>
            <a:off x="2423592" y="0"/>
            <a:ext cx="679682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HUMOUR CH’TI N°15</a:t>
            </a:r>
          </a:p>
        </p:txBody>
      </p:sp>
    </p:spTree>
    <p:extLst>
      <p:ext uri="{BB962C8B-B14F-4D97-AF65-F5344CB8AC3E}">
        <p14:creationId xmlns:p14="http://schemas.microsoft.com/office/powerpoint/2010/main" val="3288761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  <p:sndAc>
          <p:stSnd loop="1">
            <p:snd r:embed="rId2" name="Le P'tit Quinquin.wav"/>
          </p:stSnd>
        </p:sndAc>
      </p:transition>
    </mc:Choice>
    <mc:Fallback>
      <p:transition spd="slow">
        <p:fade/>
        <p:sndAc>
          <p:stSnd loop="1">
            <p:snd r:embed="rId2" name="Le P'tit Quinqu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5F2FD5-1CE9-DA1A-FBFB-2DF050EA4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B194F2-F645-E76A-7375-AAF1C88C0E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5671868" cy="6858000"/>
          </a:xfrm>
        </p:spPr>
      </p:pic>
    </p:spTree>
    <p:extLst>
      <p:ext uri="{BB962C8B-B14F-4D97-AF65-F5344CB8AC3E}">
        <p14:creationId xmlns:p14="http://schemas.microsoft.com/office/powerpoint/2010/main" val="241662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CC737E-0CC1-92C0-958B-D81C8D8BD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97420C-F428-9434-13E2-AECEAE64FE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-185613"/>
            <a:ext cx="4896544" cy="7490052"/>
          </a:xfrm>
        </p:spPr>
      </p:pic>
    </p:spTree>
    <p:extLst>
      <p:ext uri="{BB962C8B-B14F-4D97-AF65-F5344CB8AC3E}">
        <p14:creationId xmlns:p14="http://schemas.microsoft.com/office/powerpoint/2010/main" val="1948665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95AE79-A909-E781-B980-B73860521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6EA319-DC53-376B-F908-CA85A0906D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20163"/>
            <a:ext cx="8340886" cy="6397839"/>
          </a:xfrm>
        </p:spPr>
      </p:pic>
    </p:spTree>
    <p:extLst>
      <p:ext uri="{BB962C8B-B14F-4D97-AF65-F5344CB8AC3E}">
        <p14:creationId xmlns:p14="http://schemas.microsoft.com/office/powerpoint/2010/main" val="3581124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905BD2-738A-E9F3-EDEC-B88D49658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EA5314-215F-C2C4-D1A7-ED17161AEE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009347" cy="7511684"/>
          </a:xfrm>
        </p:spPr>
      </p:pic>
    </p:spTree>
    <p:extLst>
      <p:ext uri="{BB962C8B-B14F-4D97-AF65-F5344CB8AC3E}">
        <p14:creationId xmlns:p14="http://schemas.microsoft.com/office/powerpoint/2010/main" val="3621241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8BF985-1B56-9F00-4CE4-3214BE3FC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5EA1E9-8A86-9B77-2436-0AD7C6B6A1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1" y="116632"/>
            <a:ext cx="5393094" cy="6741368"/>
          </a:xfrm>
        </p:spPr>
      </p:pic>
    </p:spTree>
    <p:extLst>
      <p:ext uri="{BB962C8B-B14F-4D97-AF65-F5344CB8AC3E}">
        <p14:creationId xmlns:p14="http://schemas.microsoft.com/office/powerpoint/2010/main" val="91471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237269-5B64-CFBA-1A9E-2A25E9CDC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D7CC6D-DEF0-E176-F210-98B79A45AA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235" y="0"/>
            <a:ext cx="7621514" cy="6858000"/>
          </a:xfrm>
        </p:spPr>
      </p:pic>
    </p:spTree>
    <p:extLst>
      <p:ext uri="{BB962C8B-B14F-4D97-AF65-F5344CB8AC3E}">
        <p14:creationId xmlns:p14="http://schemas.microsoft.com/office/powerpoint/2010/main" val="1588529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64EDE3-DB04-A5BC-E360-2008B67C4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174C10-1F5F-8DDC-FEF2-FB2A9C99E7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787" y="0"/>
            <a:ext cx="5656426" cy="6893396"/>
          </a:xfrm>
        </p:spPr>
      </p:pic>
    </p:spTree>
    <p:extLst>
      <p:ext uri="{BB962C8B-B14F-4D97-AF65-F5344CB8AC3E}">
        <p14:creationId xmlns:p14="http://schemas.microsoft.com/office/powerpoint/2010/main" val="754407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0CFD17-D0A3-FFA4-D8A8-4AA859E8A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33346C-95DF-63B3-3453-0FB6110C14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785" y="0"/>
            <a:ext cx="8614429" cy="7461447"/>
          </a:xfrm>
        </p:spPr>
      </p:pic>
    </p:spTree>
    <p:extLst>
      <p:ext uri="{BB962C8B-B14F-4D97-AF65-F5344CB8AC3E}">
        <p14:creationId xmlns:p14="http://schemas.microsoft.com/office/powerpoint/2010/main" val="552037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6A4135-351E-66E1-A447-A04291245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07B711-188D-95D3-F4B0-6FD3BCDA09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327597" cy="6929359"/>
          </a:xfrm>
        </p:spPr>
      </p:pic>
    </p:spTree>
    <p:extLst>
      <p:ext uri="{BB962C8B-B14F-4D97-AF65-F5344CB8AC3E}">
        <p14:creationId xmlns:p14="http://schemas.microsoft.com/office/powerpoint/2010/main" val="3049558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981F62-B998-CD56-7D77-2C699CA55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2FCA02-4EBB-A551-B74E-3D799E6716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691215" cy="6858000"/>
          </a:xfrm>
        </p:spPr>
      </p:pic>
    </p:spTree>
    <p:extLst>
      <p:ext uri="{BB962C8B-B14F-4D97-AF65-F5344CB8AC3E}">
        <p14:creationId xmlns:p14="http://schemas.microsoft.com/office/powerpoint/2010/main" val="501465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E261C4-9337-FD9D-3026-EF805046D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77A165-48F2-90E1-9F00-F8A786DBEE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215900"/>
            <a:ext cx="10515600" cy="6426200"/>
          </a:xfrm>
        </p:spPr>
      </p:pic>
    </p:spTree>
    <p:extLst>
      <p:ext uri="{BB962C8B-B14F-4D97-AF65-F5344CB8AC3E}">
        <p14:creationId xmlns:p14="http://schemas.microsoft.com/office/powerpoint/2010/main" val="3710669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110A35-6B84-0E03-4AD7-27E045240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8BC18F-3D66-9F25-0E64-2ED4D4F0FC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44177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273435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6F2C61-F0CE-8365-2965-41BB48180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8D20C4-5F06-B011-2461-696B8DB5F2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43468"/>
            <a:ext cx="9401722" cy="6894597"/>
          </a:xfrm>
        </p:spPr>
      </p:pic>
    </p:spTree>
    <p:extLst>
      <p:ext uri="{BB962C8B-B14F-4D97-AF65-F5344CB8AC3E}">
        <p14:creationId xmlns:p14="http://schemas.microsoft.com/office/powerpoint/2010/main" val="3397814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C35526-2DD8-60B4-A754-90B27BD79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BED2C0-6B53-9C8A-E18A-1D1232AF87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9478"/>
            <a:ext cx="6023796" cy="6897478"/>
          </a:xfrm>
        </p:spPr>
      </p:pic>
    </p:spTree>
    <p:extLst>
      <p:ext uri="{BB962C8B-B14F-4D97-AF65-F5344CB8AC3E}">
        <p14:creationId xmlns:p14="http://schemas.microsoft.com/office/powerpoint/2010/main" val="2681356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0FFBC1-B396-DDFD-88C6-B58CBF719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F36838-A6A3-7F89-C987-5E44EBD973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348997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689E7-6609-EACD-8894-5867B1A0F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7DE412-C075-9E2C-681A-1FDC2BE108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35977"/>
            <a:ext cx="9734406" cy="6386046"/>
          </a:xfrm>
        </p:spPr>
      </p:pic>
    </p:spTree>
    <p:extLst>
      <p:ext uri="{BB962C8B-B14F-4D97-AF65-F5344CB8AC3E}">
        <p14:creationId xmlns:p14="http://schemas.microsoft.com/office/powerpoint/2010/main" val="346253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82CCC9-E9F6-5F9F-2B44-B98FB77EA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-2381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9899E0-CE86-988D-4992-E5619AEA18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417" y="-66045"/>
            <a:ext cx="5189566" cy="6895445"/>
          </a:xfrm>
        </p:spPr>
      </p:pic>
    </p:spTree>
    <p:extLst>
      <p:ext uri="{BB962C8B-B14F-4D97-AF65-F5344CB8AC3E}">
        <p14:creationId xmlns:p14="http://schemas.microsoft.com/office/powerpoint/2010/main" val="2911324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81450A-E81C-1591-3F4A-1827EF7C6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E71B77-2002-C670-5770-EBEE68411C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4202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52995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C11B47-3251-0E0A-BCA2-373BA89FA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20287F-C807-D4E1-A4C0-AC7D9559A9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4848224" cy="6858000"/>
          </a:xfrm>
        </p:spPr>
      </p:pic>
    </p:spTree>
    <p:extLst>
      <p:ext uri="{BB962C8B-B14F-4D97-AF65-F5344CB8AC3E}">
        <p14:creationId xmlns:p14="http://schemas.microsoft.com/office/powerpoint/2010/main" val="4230413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7EB41A-0B40-C2EF-4863-3415BBAAD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448582B-3FFC-E54C-D854-87F9533EE6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607508" cy="6858000"/>
          </a:xfrm>
        </p:spPr>
      </p:pic>
    </p:spTree>
    <p:extLst>
      <p:ext uri="{BB962C8B-B14F-4D97-AF65-F5344CB8AC3E}">
        <p14:creationId xmlns:p14="http://schemas.microsoft.com/office/powerpoint/2010/main" val="551606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70CA3F-DA8A-D11A-9758-08F637D0F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A0B531-7E4C-257A-EA97-EB839237C3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48220"/>
            <a:ext cx="9281577" cy="6561560"/>
          </a:xfrm>
        </p:spPr>
      </p:pic>
    </p:spTree>
    <p:extLst>
      <p:ext uri="{BB962C8B-B14F-4D97-AF65-F5344CB8AC3E}">
        <p14:creationId xmlns:p14="http://schemas.microsoft.com/office/powerpoint/2010/main" val="2845099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575CB9-9AA0-742B-F9E4-F1AF8064A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225214-F3C4-D5F2-4888-DEDDFF55D5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586815"/>
            <a:ext cx="7545225" cy="7444815"/>
          </a:xfrm>
        </p:spPr>
      </p:pic>
    </p:spTree>
    <p:extLst>
      <p:ext uri="{BB962C8B-B14F-4D97-AF65-F5344CB8AC3E}">
        <p14:creationId xmlns:p14="http://schemas.microsoft.com/office/powerpoint/2010/main" val="115497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52915D-F80B-C861-4983-D49B68199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983CD0-83F5-7EC6-9FBC-2E469C82AE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632" y="-315416"/>
            <a:ext cx="5757624" cy="7197030"/>
          </a:xfrm>
        </p:spPr>
      </p:pic>
    </p:spTree>
    <p:extLst>
      <p:ext uri="{BB962C8B-B14F-4D97-AF65-F5344CB8AC3E}">
        <p14:creationId xmlns:p14="http://schemas.microsoft.com/office/powerpoint/2010/main" val="118445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283437-F4DF-94AE-8A17-7369C7956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50F51C-89B3-4A5A-64FF-29B220F1A7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268" y="0"/>
            <a:ext cx="5052251" cy="6858000"/>
          </a:xfrm>
        </p:spPr>
      </p:pic>
    </p:spTree>
    <p:extLst>
      <p:ext uri="{BB962C8B-B14F-4D97-AF65-F5344CB8AC3E}">
        <p14:creationId xmlns:p14="http://schemas.microsoft.com/office/powerpoint/2010/main" val="2772500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95D3EE-EEC9-B7E2-5A68-F1BAE1F11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E0A79B-0465-17CB-0E0C-F90BABA8D6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333" y="0"/>
            <a:ext cx="5029859" cy="6858000"/>
          </a:xfrm>
        </p:spPr>
      </p:pic>
    </p:spTree>
    <p:extLst>
      <p:ext uri="{BB962C8B-B14F-4D97-AF65-F5344CB8AC3E}">
        <p14:creationId xmlns:p14="http://schemas.microsoft.com/office/powerpoint/2010/main" val="2080393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FA3D5F-766A-2C4B-6D7F-301A71433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653C3B-A64D-B165-990F-68E002B4FD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39916"/>
            <a:ext cx="5039310" cy="6897916"/>
          </a:xfrm>
        </p:spPr>
      </p:pic>
    </p:spTree>
    <p:extLst>
      <p:ext uri="{BB962C8B-B14F-4D97-AF65-F5344CB8AC3E}">
        <p14:creationId xmlns:p14="http://schemas.microsoft.com/office/powerpoint/2010/main" val="295572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6C8937-3166-333C-DCDB-981D54299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342CCD-4E8B-64E0-AB8A-E1090219D2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5" y="0"/>
            <a:ext cx="5593556" cy="6858000"/>
          </a:xfrm>
        </p:spPr>
      </p:pic>
    </p:spTree>
    <p:extLst>
      <p:ext uri="{BB962C8B-B14F-4D97-AF65-F5344CB8AC3E}">
        <p14:creationId xmlns:p14="http://schemas.microsoft.com/office/powerpoint/2010/main" val="141080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FD1A6B-08B2-2B9A-B7E3-A0CB58A0F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CC12D4-9EEE-F6B2-2ECE-74CC543A0A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749289" cy="6858000"/>
          </a:xfrm>
        </p:spPr>
      </p:pic>
    </p:spTree>
    <p:extLst>
      <p:ext uri="{BB962C8B-B14F-4D97-AF65-F5344CB8AC3E}">
        <p14:creationId xmlns:p14="http://schemas.microsoft.com/office/powerpoint/2010/main" val="1703323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14CBB4-3434-FF55-7C45-BE8958A4E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2A65F4-97AE-B60C-B03D-D924F273AF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314" y="0"/>
            <a:ext cx="5166926" cy="6876139"/>
          </a:xfrm>
        </p:spPr>
      </p:pic>
    </p:spTree>
    <p:extLst>
      <p:ext uri="{BB962C8B-B14F-4D97-AF65-F5344CB8AC3E}">
        <p14:creationId xmlns:p14="http://schemas.microsoft.com/office/powerpoint/2010/main" val="898590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C80C26-34AF-2AFE-46C5-9DA76A9A1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BBA688-5BBB-F53A-A7A6-4CF463BF81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16632"/>
            <a:ext cx="9137567" cy="6624736"/>
          </a:xfrm>
        </p:spPr>
      </p:pic>
    </p:spTree>
    <p:extLst>
      <p:ext uri="{BB962C8B-B14F-4D97-AF65-F5344CB8AC3E}">
        <p14:creationId xmlns:p14="http://schemas.microsoft.com/office/powerpoint/2010/main" val="267400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4BDAD5-2F79-6DE4-12FA-B13D83FA0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78B3E2-83D5-FD81-A25D-295636309F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81524"/>
            <a:ext cx="9169343" cy="6494952"/>
          </a:xfrm>
        </p:spPr>
      </p:pic>
    </p:spTree>
    <p:extLst>
      <p:ext uri="{BB962C8B-B14F-4D97-AF65-F5344CB8AC3E}">
        <p14:creationId xmlns:p14="http://schemas.microsoft.com/office/powerpoint/2010/main" val="1975141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CBF194-504E-D6B8-6F24-38AEC8276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737622-A064-3C27-8D15-2C6B658430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077" y="-77358"/>
            <a:ext cx="7545845" cy="7012715"/>
          </a:xfrm>
        </p:spPr>
      </p:pic>
    </p:spTree>
    <p:extLst>
      <p:ext uri="{BB962C8B-B14F-4D97-AF65-F5344CB8AC3E}">
        <p14:creationId xmlns:p14="http://schemas.microsoft.com/office/powerpoint/2010/main" val="2194935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BAD045-B4E8-6816-34F8-23CEB02FF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A0A8D2-0BE9-10C3-B20A-460C92D582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751692" cy="6850850"/>
          </a:xfrm>
        </p:spPr>
      </p:pic>
    </p:spTree>
    <p:extLst>
      <p:ext uri="{BB962C8B-B14F-4D97-AF65-F5344CB8AC3E}">
        <p14:creationId xmlns:p14="http://schemas.microsoft.com/office/powerpoint/2010/main" val="3068592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B77224-E198-5FDE-C028-6503A8C93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CAF598-38EC-1A83-7288-6ED7BB5EEA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6111392" cy="7389440"/>
          </a:xfrm>
        </p:spPr>
      </p:pic>
    </p:spTree>
    <p:extLst>
      <p:ext uri="{BB962C8B-B14F-4D97-AF65-F5344CB8AC3E}">
        <p14:creationId xmlns:p14="http://schemas.microsoft.com/office/powerpoint/2010/main" val="1652083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10085F-EE1C-D0E6-5028-25B02B0D8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856A73-1BD6-6209-0F85-D9A474A4B8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392" y="0"/>
            <a:ext cx="5936662" cy="7461448"/>
          </a:xfrm>
        </p:spPr>
      </p:pic>
    </p:spTree>
    <p:extLst>
      <p:ext uri="{BB962C8B-B14F-4D97-AF65-F5344CB8AC3E}">
        <p14:creationId xmlns:p14="http://schemas.microsoft.com/office/powerpoint/2010/main" val="3693598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ACF662-6800-D0B1-5E34-630580CA2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B94778-6A0C-5478-75D8-5E77F00C22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65125"/>
            <a:ext cx="9041309" cy="6223435"/>
          </a:xfrm>
        </p:spPr>
      </p:pic>
    </p:spTree>
    <p:extLst>
      <p:ext uri="{BB962C8B-B14F-4D97-AF65-F5344CB8AC3E}">
        <p14:creationId xmlns:p14="http://schemas.microsoft.com/office/powerpoint/2010/main" val="1917527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1739A3-0740-ED0F-23D6-5DD9DD832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F47D2C-953E-54ED-1461-C4FDF02C3C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188" y="0"/>
            <a:ext cx="7404155" cy="6877321"/>
          </a:xfrm>
        </p:spPr>
      </p:pic>
    </p:spTree>
    <p:extLst>
      <p:ext uri="{BB962C8B-B14F-4D97-AF65-F5344CB8AC3E}">
        <p14:creationId xmlns:p14="http://schemas.microsoft.com/office/powerpoint/2010/main" val="276429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F88302-1EA6-8D4B-36D2-AE4E2D533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9BAEF8-CE1A-6811-BCBE-FD520BAA40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810" y="-459432"/>
            <a:ext cx="6220486" cy="7802701"/>
          </a:xfrm>
        </p:spPr>
      </p:pic>
    </p:spTree>
    <p:extLst>
      <p:ext uri="{BB962C8B-B14F-4D97-AF65-F5344CB8AC3E}">
        <p14:creationId xmlns:p14="http://schemas.microsoft.com/office/powerpoint/2010/main" val="99760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4F6320-B247-D31A-2C68-58D9F3CDD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DC5DFD-E285-3E02-54EB-BB1EED852B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872" y="0"/>
            <a:ext cx="5234608" cy="6858000"/>
          </a:xfrm>
        </p:spPr>
      </p:pic>
    </p:spTree>
    <p:extLst>
      <p:ext uri="{BB962C8B-B14F-4D97-AF65-F5344CB8AC3E}">
        <p14:creationId xmlns:p14="http://schemas.microsoft.com/office/powerpoint/2010/main" val="1590406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E30C48-AA7C-D63A-13BD-9F2739A0E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3BE02C-2D83-0282-A42F-D8249A325E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69" y="365125"/>
            <a:ext cx="10808531" cy="6334876"/>
          </a:xfrm>
        </p:spPr>
      </p:pic>
    </p:spTree>
    <p:extLst>
      <p:ext uri="{BB962C8B-B14F-4D97-AF65-F5344CB8AC3E}">
        <p14:creationId xmlns:p14="http://schemas.microsoft.com/office/powerpoint/2010/main" val="1526946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671DAD-89BB-EC0B-6B29-79B49E641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77F368-157A-5669-425C-E1D1EAF94E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-171400"/>
            <a:ext cx="10316061" cy="6889744"/>
          </a:xfrm>
        </p:spPr>
      </p:pic>
    </p:spTree>
    <p:extLst>
      <p:ext uri="{BB962C8B-B14F-4D97-AF65-F5344CB8AC3E}">
        <p14:creationId xmlns:p14="http://schemas.microsoft.com/office/powerpoint/2010/main" val="23393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FC1499-67ED-DEDE-2241-743768DCE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6E9527-DB31-B375-E4E7-1BBEFC9E40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5655"/>
            <a:ext cx="7614962" cy="6852345"/>
          </a:xfrm>
        </p:spPr>
      </p:pic>
    </p:spTree>
    <p:extLst>
      <p:ext uri="{BB962C8B-B14F-4D97-AF65-F5344CB8AC3E}">
        <p14:creationId xmlns:p14="http://schemas.microsoft.com/office/powerpoint/2010/main" val="99654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BE59CF-39A7-F1F1-9B94-3AE2FFD96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ED07BA-9119-D167-3573-EF3F9CE1E0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5" y="548680"/>
            <a:ext cx="11065273" cy="5616624"/>
          </a:xfrm>
        </p:spPr>
      </p:pic>
    </p:spTree>
    <p:extLst>
      <p:ext uri="{BB962C8B-B14F-4D97-AF65-F5344CB8AC3E}">
        <p14:creationId xmlns:p14="http://schemas.microsoft.com/office/powerpoint/2010/main" val="1085625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A3213D-39E1-EDA4-AE46-FFE6EF4C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6E51B2-7EC9-0350-E583-5E001CD009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107504"/>
            <a:ext cx="7199463" cy="8312783"/>
          </a:xfrm>
        </p:spPr>
      </p:pic>
    </p:spTree>
    <p:extLst>
      <p:ext uri="{BB962C8B-B14F-4D97-AF65-F5344CB8AC3E}">
        <p14:creationId xmlns:p14="http://schemas.microsoft.com/office/powerpoint/2010/main" val="3118020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D4CC2F-577F-6C23-F6F4-7F7C0D833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326E18-E810-6CA4-62DD-C69D2D9552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216" y="0"/>
            <a:ext cx="7004103" cy="6796060"/>
          </a:xfrm>
        </p:spPr>
      </p:pic>
    </p:spTree>
    <p:extLst>
      <p:ext uri="{BB962C8B-B14F-4D97-AF65-F5344CB8AC3E}">
        <p14:creationId xmlns:p14="http://schemas.microsoft.com/office/powerpoint/2010/main" val="1562146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A1E9E0-1F4E-38CA-09E5-ECD641A56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2B0716-0C7A-E4C4-2FA5-3CB4C798FA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584" y="0"/>
            <a:ext cx="6793727" cy="6820795"/>
          </a:xfrm>
        </p:spPr>
      </p:pic>
    </p:spTree>
    <p:extLst>
      <p:ext uri="{BB962C8B-B14F-4D97-AF65-F5344CB8AC3E}">
        <p14:creationId xmlns:p14="http://schemas.microsoft.com/office/powerpoint/2010/main" val="3684901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213532-4F5B-7260-9FEF-783B6EED9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992EE4-9150-9D28-3CCC-829E44C58F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566" y="382240"/>
            <a:ext cx="9226867" cy="6044664"/>
          </a:xfrm>
        </p:spPr>
      </p:pic>
    </p:spTree>
    <p:extLst>
      <p:ext uri="{BB962C8B-B14F-4D97-AF65-F5344CB8AC3E}">
        <p14:creationId xmlns:p14="http://schemas.microsoft.com/office/powerpoint/2010/main" val="639975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52FF3-71FF-387F-672D-431F37D66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97363B-2E5D-0C96-B590-2F2D4369C2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512676"/>
            <a:ext cx="6535793" cy="5832648"/>
          </a:xfrm>
        </p:spPr>
      </p:pic>
    </p:spTree>
    <p:extLst>
      <p:ext uri="{BB962C8B-B14F-4D97-AF65-F5344CB8AC3E}">
        <p14:creationId xmlns:p14="http://schemas.microsoft.com/office/powerpoint/2010/main" val="173968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F3E283-CBB3-79AD-5849-01E3FF128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AFA9D0-B0D2-8478-2B0C-E671198507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32" y="409003"/>
            <a:ext cx="7745064" cy="581183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D0CCF5A-B1B1-DEBB-B2C3-2D84E6D763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33955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1EF7304-E012-050B-5256-B6D6736832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76" y="5583683"/>
            <a:ext cx="2250810" cy="1274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144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prism isContent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N°15 - Perroquet34740</dc:title>
  <dc:creator>jean-louis BEYAERT</dc:creator>
  <cp:lastModifiedBy>jean-louis BEYAERT</cp:lastModifiedBy>
  <cp:revision>4</cp:revision>
  <dcterms:created xsi:type="dcterms:W3CDTF">2024-03-13T15:26:34Z</dcterms:created>
  <dcterms:modified xsi:type="dcterms:W3CDTF">2024-03-13T18:26:59Z</dcterms:modified>
</cp:coreProperties>
</file>