
<file path=[Content_Types].xml><?xml version="1.0" encoding="utf-8"?>
<Types xmlns="http://schemas.openxmlformats.org/package/2006/content-types">
  <Default Extension="gif" ContentType="image/gif"/>
  <Default Extension="jfif" ContentType="image/jpeg"/>
  <Default Extension="jpeg" ContentType="image/jpeg"/>
  <Default Extension="jpg" ContentType="image/jpeg"/>
  <Default Extension="rels" ContentType="application/vnd.openxmlformats-package.relationships+xml"/>
  <Default Extension="wav" ContentType="audio/x-wav"/>
  <Default Extension="xml" ContentType="application/xml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  <p:ext uri="{1BD7E111-0CB8-44D6-8891-C1BB2F81B7CC}">
      <p1710:readonlyRecommended xmlns:p1710="http://schemas.microsoft.com/office/powerpoint/2017/10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7992" autoAdjust="0"/>
    <p:restoredTop sz="94660"/>
  </p:normalViewPr>
  <p:slideViewPr>
    <p:cSldViewPr>
      <p:cViewPr varScale="1">
        <p:scale>
          <a:sx n="67" d="100"/>
          <a:sy n="67" d="100"/>
        </p:scale>
        <p:origin x="750" y="7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50" Type="http://schemas.openxmlformats.org/officeDocument/2006/relationships/slide" Target="slides/slide49.xml"/><Relationship Id="rId55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slide" Target="slides/slide40.xml"/><Relationship Id="rId54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viewProps" Target="viewProp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/>
              <a:t>Modifiez le style des sous-titres du masque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2F34-A380-484B-89F4-2ADE231C50E7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6CA13-02D9-4C7B-9687-3F16C99BBE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7843585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2F34-A380-484B-89F4-2ADE231C50E7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6CA13-02D9-4C7B-9687-3F16C99BBE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4661809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2F34-A380-484B-89F4-2ADE231C50E7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6CA13-02D9-4C7B-9687-3F16C99BBE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67005577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2F34-A380-484B-89F4-2ADE231C50E7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6CA13-02D9-4C7B-9687-3F16C99BBE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905291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2F34-A380-484B-89F4-2ADE231C50E7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6CA13-02D9-4C7B-9687-3F16C99BBE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511341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2F34-A380-484B-89F4-2ADE231C50E7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6CA13-02D9-4C7B-9687-3F16C99BBE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45326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2F34-A380-484B-89F4-2ADE231C50E7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6CA13-02D9-4C7B-9687-3F16C99BBE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7806985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2F34-A380-484B-89F4-2ADE231C50E7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6CA13-02D9-4C7B-9687-3F16C99BBE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265682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fr-FR"/>
              <a:t>Cliquez sur l'icône pour ajouter une image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/>
              <a:t>Cliquez pour modifier les styles du texte du masque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2F34-A380-484B-89F4-2ADE231C50E7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6CA13-02D9-4C7B-9687-3F16C99BBE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48766371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2F34-A380-484B-89F4-2ADE231C50E7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6CA13-02D9-4C7B-9687-3F16C99BBE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00924532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13D2F34-A380-484B-89F4-2ADE231C50E7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666CA13-02D9-4C7B-9687-3F16C99BBE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004138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/>
              <a:t>Modifiez le style du titre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/>
              <a:t>Cliquez pour modifier les styles du texte du masque</a:t>
            </a:r>
          </a:p>
          <a:p>
            <a:pPr lvl="1"/>
            <a:r>
              <a:rPr lang="fr-FR"/>
              <a:t>Deuxième niveau</a:t>
            </a:r>
          </a:p>
          <a:p>
            <a:pPr lvl="2"/>
            <a:r>
              <a:rPr lang="fr-FR"/>
              <a:t>Troisième niveau</a:t>
            </a:r>
          </a:p>
          <a:p>
            <a:pPr lvl="3"/>
            <a:r>
              <a:rPr lang="fr-FR"/>
              <a:t>Quatrième niveau</a:t>
            </a:r>
          </a:p>
          <a:p>
            <a:pPr lvl="4"/>
            <a:r>
              <a:rPr lang="fr-FR"/>
              <a:t>Cinquième niveau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C13D2F34-A380-484B-89F4-2ADE231C50E7}" type="datetimeFigureOut">
              <a:rPr lang="fr-FR" smtClean="0"/>
              <a:t>12/03/2024</a:t>
            </a:fld>
            <a:endParaRPr lang="fr-FR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fr-FR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666CA13-02D9-4C7B-9687-3F16C99BBEC3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44329176"/>
      </p:ext>
    </p:extLst>
  </p:cSld>
  <p:clrMap bg1="dk1" tx1="lt1" bg2="dk2" tx2="lt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2.gi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g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g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g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g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g"/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fif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g"/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g"/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g"/><Relationship Id="rId1" Type="http://schemas.openxmlformats.org/officeDocument/2006/relationships/slideLayout" Target="../slideLayouts/slideLayout2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g"/><Relationship Id="rId1" Type="http://schemas.openxmlformats.org/officeDocument/2006/relationships/slideLayout" Target="../slideLayouts/slideLayout2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g"/><Relationship Id="rId1" Type="http://schemas.openxmlformats.org/officeDocument/2006/relationships/slideLayout" Target="../slideLayouts/slideLayout2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g"/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g"/><Relationship Id="rId1" Type="http://schemas.openxmlformats.org/officeDocument/2006/relationships/slideLayout" Target="../slideLayouts/slideLayout2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g"/><Relationship Id="rId1" Type="http://schemas.openxmlformats.org/officeDocument/2006/relationships/slideLayout" Target="../slideLayouts/slideLayout2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g"/><Relationship Id="rId1" Type="http://schemas.openxmlformats.org/officeDocument/2006/relationships/slideLayout" Target="../slideLayouts/slideLayout2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g"/><Relationship Id="rId1" Type="http://schemas.openxmlformats.org/officeDocument/2006/relationships/slideLayout" Target="../slideLayouts/slideLayout2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g"/><Relationship Id="rId1" Type="http://schemas.openxmlformats.org/officeDocument/2006/relationships/slideLayout" Target="../slideLayouts/slideLayout2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g"/><Relationship Id="rId1" Type="http://schemas.openxmlformats.org/officeDocument/2006/relationships/slideLayout" Target="../slideLayouts/slideLayout2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g"/><Relationship Id="rId1" Type="http://schemas.openxmlformats.org/officeDocument/2006/relationships/slideLayout" Target="../slideLayouts/slideLayout2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g"/><Relationship Id="rId1" Type="http://schemas.openxmlformats.org/officeDocument/2006/relationships/slideLayout" Target="../slideLayouts/slideLayout2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g"/><Relationship Id="rId1" Type="http://schemas.openxmlformats.org/officeDocument/2006/relationships/slideLayout" Target="../slideLayouts/slideLayout2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g"/><Relationship Id="rId1" Type="http://schemas.openxmlformats.org/officeDocument/2006/relationships/slideLayout" Target="../slideLayouts/slideLayout2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g"/><Relationship Id="rId1" Type="http://schemas.openxmlformats.org/officeDocument/2006/relationships/slideLayout" Target="../slideLayouts/slideLayout2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g"/><Relationship Id="rId1" Type="http://schemas.openxmlformats.org/officeDocument/2006/relationships/slideLayout" Target="../slideLayouts/slideLayout2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2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g"/><Relationship Id="rId1" Type="http://schemas.openxmlformats.org/officeDocument/2006/relationships/slideLayout" Target="../slideLayouts/slideLayout2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g"/><Relationship Id="rId1" Type="http://schemas.openxmlformats.org/officeDocument/2006/relationships/slideLayout" Target="../slideLayouts/slideLayout2.xml"/></Relationships>
</file>

<file path=ppt/slides/_rels/slide50.xml.rels><?xml version="1.0" encoding="UTF-8" standalone="yes"?>
<Relationships xmlns="http://schemas.openxmlformats.org/package/2006/relationships"><Relationship Id="rId3" Type="http://schemas.openxmlformats.org/officeDocument/2006/relationships/image" Target="../media/image52.jpg"/><Relationship Id="rId2" Type="http://schemas.openxmlformats.org/officeDocument/2006/relationships/image" Target="../media/image51.jp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3F46424-5108-2486-3B5F-BE1F3857A358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3" name="Sous-titre 2">
            <a:extLst>
              <a:ext uri="{FF2B5EF4-FFF2-40B4-BE49-F238E27FC236}">
                <a16:creationId xmlns:a16="http://schemas.microsoft.com/office/drawing/2014/main" id="{8B621552-0A49-F913-858D-63CB044CA5D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Rectangle 3">
            <a:extLst>
              <a:ext uri="{FF2B5EF4-FFF2-40B4-BE49-F238E27FC236}">
                <a16:creationId xmlns:a16="http://schemas.microsoft.com/office/drawing/2014/main" id="{34CFC7C1-E78C-0CC9-4ABA-B79CE12439A7}"/>
              </a:ext>
            </a:extLst>
          </p:cNvPr>
          <p:cNvSpPr/>
          <p:nvPr/>
        </p:nvSpPr>
        <p:spPr>
          <a:xfrm>
            <a:off x="2423592" y="476672"/>
            <a:ext cx="6336704" cy="923330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fr-FR" sz="54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highlight>
                  <a:srgbClr val="FFFF00"/>
                </a:highlight>
              </a:rPr>
              <a:t>HUMOUR CH’TI N° 14</a:t>
            </a:r>
            <a:endParaRPr lang="fr-FR" sz="5400" b="1" cap="none" spc="0" dirty="0">
              <a:ln w="13462">
                <a:solidFill>
                  <a:schemeClr val="bg1"/>
                </a:solidFill>
                <a:prstDash val="solid"/>
              </a:ln>
              <a:solidFill>
                <a:schemeClr val="tx1">
                  <a:lumMod val="85000"/>
                  <a:lumOff val="15000"/>
                </a:schemeClr>
              </a:solidFill>
              <a:effectLst>
                <a:outerShdw dist="38100" dir="2700000" algn="bl" rotWithShape="0">
                  <a:schemeClr val="accent5"/>
                </a:outerShdw>
              </a:effectLst>
              <a:highlight>
                <a:srgbClr val="FFFF00"/>
              </a:highlight>
            </a:endParaRPr>
          </a:p>
        </p:txBody>
      </p:sp>
      <p:pic>
        <p:nvPicPr>
          <p:cNvPr id="6" name="Image 5">
            <a:extLst>
              <a:ext uri="{FF2B5EF4-FFF2-40B4-BE49-F238E27FC236}">
                <a16:creationId xmlns:a16="http://schemas.microsoft.com/office/drawing/2014/main" id="{D092C56A-13BD-BD2A-A230-17076E373A0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75720" y="2088654"/>
            <a:ext cx="4292674" cy="4292674"/>
          </a:xfrm>
          <a:prstGeom prst="rect">
            <a:avLst/>
          </a:prstGeom>
        </p:spPr>
      </p:pic>
      <p:pic>
        <p:nvPicPr>
          <p:cNvPr id="8" name="Image 7">
            <a:extLst>
              <a:ext uri="{FF2B5EF4-FFF2-40B4-BE49-F238E27FC236}">
                <a16:creationId xmlns:a16="http://schemas.microsoft.com/office/drawing/2014/main" id="{620D2CEF-5FEC-A501-EB22-B63F9EDD49BF}"/>
              </a:ext>
            </a:extLst>
          </p:cNvPr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200456" y="5136616"/>
            <a:ext cx="1609725" cy="142875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582349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  <p:sndAc>
          <p:stSnd loop="1">
            <p:snd r:embed="rId2" name="Ch'nord.wav"/>
          </p:stSnd>
        </p:sndAc>
      </p:transition>
    </mc:Choice>
    <mc:Fallback>
      <p:transition spd="slow">
        <p:fade/>
        <p:sndAc>
          <p:stSnd loop="1">
            <p:snd r:embed="rId2" name="Ch'nord.wav"/>
          </p:stSnd>
        </p:sndAc>
      </p:transition>
    </mc:Fallback>
  </mc:AlternateContent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65356BC-DC4A-9765-0685-748AFA304F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E060D6-4A36-1159-3132-4BC053D0CCA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847528" y="0"/>
            <a:ext cx="7913076" cy="6858000"/>
          </a:xfrm>
        </p:spPr>
      </p:pic>
    </p:spTree>
    <p:extLst>
      <p:ext uri="{BB962C8B-B14F-4D97-AF65-F5344CB8AC3E}">
        <p14:creationId xmlns:p14="http://schemas.microsoft.com/office/powerpoint/2010/main" val="39599870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13F6424-973C-E49D-C170-1A734E7E1E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0ECCDE9-C8BC-B463-ED7D-851EDF08361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771070" y="0"/>
            <a:ext cx="5773202" cy="6947600"/>
          </a:xfrm>
        </p:spPr>
      </p:pic>
    </p:spTree>
    <p:extLst>
      <p:ext uri="{BB962C8B-B14F-4D97-AF65-F5344CB8AC3E}">
        <p14:creationId xmlns:p14="http://schemas.microsoft.com/office/powerpoint/2010/main" val="201385856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27C411D-0398-04FE-542E-8E3B3944BB7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914658C-BEC9-3249-CB79-70E6FB7A70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19811"/>
            <a:ext cx="7111776" cy="6841367"/>
          </a:xfrm>
        </p:spPr>
      </p:pic>
    </p:spTree>
    <p:extLst>
      <p:ext uri="{BB962C8B-B14F-4D97-AF65-F5344CB8AC3E}">
        <p14:creationId xmlns:p14="http://schemas.microsoft.com/office/powerpoint/2010/main" val="9454056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75A307C-6443-C7E6-38CA-0BA5342BB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6DFB846-3A79-7398-605D-9D9C8EDE72F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213116" y="-99392"/>
            <a:ext cx="6619187" cy="6990478"/>
          </a:xfrm>
        </p:spPr>
      </p:pic>
    </p:spTree>
    <p:extLst>
      <p:ext uri="{BB962C8B-B14F-4D97-AF65-F5344CB8AC3E}">
        <p14:creationId xmlns:p14="http://schemas.microsoft.com/office/powerpoint/2010/main" val="190078161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BCB2B8F-9BEF-D7DB-B810-1E4B5F9511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48F31F7B-F223-405E-8EDE-D6B2AF5A10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88200" y="0"/>
            <a:ext cx="6100088" cy="6958277"/>
          </a:xfrm>
        </p:spPr>
      </p:pic>
    </p:spTree>
    <p:extLst>
      <p:ext uri="{BB962C8B-B14F-4D97-AF65-F5344CB8AC3E}">
        <p14:creationId xmlns:p14="http://schemas.microsoft.com/office/powerpoint/2010/main" val="5289104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E7FDC37-D39A-F984-6F4D-7127FF6CCA5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10FB0B4-421C-80F8-8876-F1C4DB3CE5D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09958" y="0"/>
            <a:ext cx="5318289" cy="6895577"/>
          </a:xfrm>
        </p:spPr>
      </p:pic>
    </p:spTree>
    <p:extLst>
      <p:ext uri="{BB962C8B-B14F-4D97-AF65-F5344CB8AC3E}">
        <p14:creationId xmlns:p14="http://schemas.microsoft.com/office/powerpoint/2010/main" val="3614987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BF7651-21FF-4800-15AA-3D36BAF0E8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68B829-01E9-E546-895F-62FC8322C5D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2553" y="-1251520"/>
            <a:ext cx="6210489" cy="8784976"/>
          </a:xfrm>
        </p:spPr>
      </p:pic>
    </p:spTree>
    <p:extLst>
      <p:ext uri="{BB962C8B-B14F-4D97-AF65-F5344CB8AC3E}">
        <p14:creationId xmlns:p14="http://schemas.microsoft.com/office/powerpoint/2010/main" val="20559987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CF3682C-7961-0FE8-7B7E-F5E66D7EBD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B0A093A-350B-9B09-5DC2-A469C06B7B7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953622" cy="6953622"/>
          </a:xfrm>
        </p:spPr>
      </p:pic>
    </p:spTree>
    <p:extLst>
      <p:ext uri="{BB962C8B-B14F-4D97-AF65-F5344CB8AC3E}">
        <p14:creationId xmlns:p14="http://schemas.microsoft.com/office/powerpoint/2010/main" val="257260715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AC6F8EC4-3D6B-4F78-EB21-8DB2421C745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08C1A00-6BB9-8144-04F9-3EC602DA0C5A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94964" y="0"/>
            <a:ext cx="5577299" cy="6971624"/>
          </a:xfrm>
        </p:spPr>
      </p:pic>
    </p:spTree>
    <p:extLst>
      <p:ext uri="{BB962C8B-B14F-4D97-AF65-F5344CB8AC3E}">
        <p14:creationId xmlns:p14="http://schemas.microsoft.com/office/powerpoint/2010/main" val="124527161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C2D6EC1-50B8-7E65-B5F8-383DF8F227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FE62184-8956-A556-8F63-8ED2F387CE5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51584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022382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309871-FBAE-EA1E-2A1C-AC36B4D95D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08D7FC5-4D5E-FE87-BF2A-256898EE5E1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87896" y="0"/>
            <a:ext cx="7276456" cy="7087269"/>
          </a:xfrm>
        </p:spPr>
      </p:pic>
    </p:spTree>
    <p:extLst>
      <p:ext uri="{BB962C8B-B14F-4D97-AF65-F5344CB8AC3E}">
        <p14:creationId xmlns:p14="http://schemas.microsoft.com/office/powerpoint/2010/main" val="41566044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F403FDC-348F-6008-8288-055F053553B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1FB19AC-4A5F-AE15-E5E6-400944BA39B0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-17272"/>
            <a:ext cx="7773076" cy="6861750"/>
          </a:xfrm>
        </p:spPr>
      </p:pic>
    </p:spTree>
    <p:extLst>
      <p:ext uri="{BB962C8B-B14F-4D97-AF65-F5344CB8AC3E}">
        <p14:creationId xmlns:p14="http://schemas.microsoft.com/office/powerpoint/2010/main" val="8664631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5896353-C93D-FB84-DB85-45CAF3DE1E0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1D2C283-F35B-D970-6992-71AFDB5E91B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20046" y="0"/>
            <a:ext cx="7486541" cy="7173416"/>
          </a:xfrm>
        </p:spPr>
      </p:pic>
    </p:spTree>
    <p:extLst>
      <p:ext uri="{BB962C8B-B14F-4D97-AF65-F5344CB8AC3E}">
        <p14:creationId xmlns:p14="http://schemas.microsoft.com/office/powerpoint/2010/main" val="15375684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4D52352-B0A0-15C2-AC1B-C44D68B8E46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39DAA73-7E02-0339-5313-8A58BC29EAC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2946" y="0"/>
            <a:ext cx="4445262" cy="6912719"/>
          </a:xfrm>
        </p:spPr>
      </p:pic>
    </p:spTree>
    <p:extLst>
      <p:ext uri="{BB962C8B-B14F-4D97-AF65-F5344CB8AC3E}">
        <p14:creationId xmlns:p14="http://schemas.microsoft.com/office/powerpoint/2010/main" val="38154414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C83BF89F-B8F4-DA31-F049-1E99592DDE9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8895728-0548-3048-8AD1-802A62EE3FE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730366" y="188640"/>
            <a:ext cx="7533986" cy="6579681"/>
          </a:xfrm>
        </p:spPr>
      </p:pic>
    </p:spTree>
    <p:extLst>
      <p:ext uri="{BB962C8B-B14F-4D97-AF65-F5344CB8AC3E}">
        <p14:creationId xmlns:p14="http://schemas.microsoft.com/office/powerpoint/2010/main" val="424140902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E761EA9-9C6F-9189-3C2F-771EB0B6CFF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98B6FC3-F3FC-B579-46C2-2BEC325DCFE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48756" y="0"/>
            <a:ext cx="6411540" cy="6846220"/>
          </a:xfrm>
        </p:spPr>
      </p:pic>
    </p:spTree>
    <p:extLst>
      <p:ext uri="{BB962C8B-B14F-4D97-AF65-F5344CB8AC3E}">
        <p14:creationId xmlns:p14="http://schemas.microsoft.com/office/powerpoint/2010/main" val="10795485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60AEA7E-90E2-1C58-0C14-F87B8AEE5F0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80650CE-4B31-7C20-F3D8-2D3AB886A04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9656" y="130862"/>
            <a:ext cx="5328592" cy="6660741"/>
          </a:xfrm>
        </p:spPr>
      </p:pic>
    </p:spTree>
    <p:extLst>
      <p:ext uri="{BB962C8B-B14F-4D97-AF65-F5344CB8AC3E}">
        <p14:creationId xmlns:p14="http://schemas.microsoft.com/office/powerpoint/2010/main" val="104574878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FF71E73-D03C-C721-25E6-5A9131C96FA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3F22D77-01E7-9A1D-D0C9-2F6CDE3FAF7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77251" y="0"/>
            <a:ext cx="7143085" cy="6939385"/>
          </a:xfrm>
        </p:spPr>
      </p:pic>
    </p:spTree>
    <p:extLst>
      <p:ext uri="{BB962C8B-B14F-4D97-AF65-F5344CB8AC3E}">
        <p14:creationId xmlns:p14="http://schemas.microsoft.com/office/powerpoint/2010/main" val="38961263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D235D5A0-8381-E045-9DBA-E7168C3BD1F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3A141FA-F661-A930-6371-49624AAC798E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135560" y="0"/>
            <a:ext cx="7171586" cy="6858000"/>
          </a:xfrm>
        </p:spPr>
      </p:pic>
    </p:spTree>
    <p:extLst>
      <p:ext uri="{BB962C8B-B14F-4D97-AF65-F5344CB8AC3E}">
        <p14:creationId xmlns:p14="http://schemas.microsoft.com/office/powerpoint/2010/main" val="319390079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C9009E0-B8EC-DDCD-DBF5-9571CBC5D2C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B0B2EAF-6ACE-F991-7D7B-5032D0C79A7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32738" y="-747464"/>
            <a:ext cx="6515590" cy="8683326"/>
          </a:xfrm>
        </p:spPr>
      </p:pic>
    </p:spTree>
    <p:extLst>
      <p:ext uri="{BB962C8B-B14F-4D97-AF65-F5344CB8AC3E}">
        <p14:creationId xmlns:p14="http://schemas.microsoft.com/office/powerpoint/2010/main" val="8472197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B0A5DFAC-F6F2-BEA8-76EE-2626567D93B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EDB12FE8-AA4F-D90E-2E81-5F1BAA1FA3C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92647" y="-171400"/>
            <a:ext cx="6108078" cy="7488832"/>
          </a:xfrm>
        </p:spPr>
      </p:pic>
    </p:spTree>
    <p:extLst>
      <p:ext uri="{BB962C8B-B14F-4D97-AF65-F5344CB8AC3E}">
        <p14:creationId xmlns:p14="http://schemas.microsoft.com/office/powerpoint/2010/main" val="427694602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9C63022-D4AD-87B2-86DD-F50DCD850A6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477C1D-C4CA-5A69-FBC3-2536FDC39F03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15680" y="-23614"/>
            <a:ext cx="5505291" cy="6881614"/>
          </a:xfrm>
        </p:spPr>
      </p:pic>
    </p:spTree>
    <p:extLst>
      <p:ext uri="{BB962C8B-B14F-4D97-AF65-F5344CB8AC3E}">
        <p14:creationId xmlns:p14="http://schemas.microsoft.com/office/powerpoint/2010/main" val="301786110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05ABBC3-114C-2F11-35E3-E981A9D9A7E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C91C878-9D18-F197-EAEB-7D377931046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35361"/>
            <a:ext cx="6513737" cy="6770690"/>
          </a:xfrm>
        </p:spPr>
      </p:pic>
    </p:spTree>
    <p:extLst>
      <p:ext uri="{BB962C8B-B14F-4D97-AF65-F5344CB8AC3E}">
        <p14:creationId xmlns:p14="http://schemas.microsoft.com/office/powerpoint/2010/main" val="112718274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8AB8646-4454-4872-9B87-878DC89931F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27F004B-C224-A11D-9E88-ACE6A0D3DF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323084" y="0"/>
            <a:ext cx="8157291" cy="6838530"/>
          </a:xfrm>
        </p:spPr>
      </p:pic>
    </p:spTree>
    <p:extLst>
      <p:ext uri="{BB962C8B-B14F-4D97-AF65-F5344CB8AC3E}">
        <p14:creationId xmlns:p14="http://schemas.microsoft.com/office/powerpoint/2010/main" val="180784049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26FC1F14-589C-A706-14C0-C771284D9D9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EBB1305-9313-EBF9-C118-A3F8A08A468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303912" y="706388"/>
            <a:ext cx="5445224" cy="5445224"/>
          </a:xfrm>
        </p:spPr>
      </p:pic>
    </p:spTree>
    <p:extLst>
      <p:ext uri="{BB962C8B-B14F-4D97-AF65-F5344CB8AC3E}">
        <p14:creationId xmlns:p14="http://schemas.microsoft.com/office/powerpoint/2010/main" val="2558487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9374C1B-4593-8FD6-37CA-F53F55D200A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9E6607C9-0AEC-CA0E-72D9-F7A426169E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59095" y="0"/>
            <a:ext cx="4611130" cy="6741368"/>
          </a:xfrm>
        </p:spPr>
      </p:pic>
    </p:spTree>
    <p:extLst>
      <p:ext uri="{BB962C8B-B14F-4D97-AF65-F5344CB8AC3E}">
        <p14:creationId xmlns:p14="http://schemas.microsoft.com/office/powerpoint/2010/main" val="38860436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11BDB81-50EF-EBE4-38C8-88389B603E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D4E4F412-BB33-E069-A1ED-0738085AC01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19536" y="-315416"/>
            <a:ext cx="5793474" cy="7632848"/>
          </a:xfrm>
        </p:spPr>
      </p:pic>
    </p:spTree>
    <p:extLst>
      <p:ext uri="{BB962C8B-B14F-4D97-AF65-F5344CB8AC3E}">
        <p14:creationId xmlns:p14="http://schemas.microsoft.com/office/powerpoint/2010/main" val="2589466251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43A03EB-BE4B-87C2-CCF3-9E135C14134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8090B8D-08F8-8CD9-D0BB-E0A02CFC34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8330"/>
            <a:ext cx="7968671" cy="7029400"/>
          </a:xfrm>
        </p:spPr>
      </p:pic>
    </p:spTree>
    <p:extLst>
      <p:ext uri="{BB962C8B-B14F-4D97-AF65-F5344CB8AC3E}">
        <p14:creationId xmlns:p14="http://schemas.microsoft.com/office/powerpoint/2010/main" val="411088479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159EAEB-7C96-7F96-EDD8-D2A011DC805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413B94F-FC5C-0665-6920-34C960FB3C1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21520" y="0"/>
            <a:ext cx="5440886" cy="6858000"/>
          </a:xfrm>
        </p:spPr>
      </p:pic>
    </p:spTree>
    <p:extLst>
      <p:ext uri="{BB962C8B-B14F-4D97-AF65-F5344CB8AC3E}">
        <p14:creationId xmlns:p14="http://schemas.microsoft.com/office/powerpoint/2010/main" val="269710160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9381543D-ED2F-DADE-7C21-6B6890F07D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CDF5DEF-FC12-DFEA-CD6F-4652BF8CDD4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244129" y="0"/>
            <a:ext cx="4868095" cy="6830141"/>
          </a:xfrm>
        </p:spPr>
      </p:pic>
    </p:spTree>
    <p:extLst>
      <p:ext uri="{BB962C8B-B14F-4D97-AF65-F5344CB8AC3E}">
        <p14:creationId xmlns:p14="http://schemas.microsoft.com/office/powerpoint/2010/main" val="332693737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3BBEB2F-5148-E467-8B56-924E2B697F3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0366469-C9AF-7EDD-1D31-D76C755C822D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98334" y="-315416"/>
            <a:ext cx="5147634" cy="7173416"/>
          </a:xfrm>
        </p:spPr>
      </p:pic>
    </p:spTree>
    <p:extLst>
      <p:ext uri="{BB962C8B-B14F-4D97-AF65-F5344CB8AC3E}">
        <p14:creationId xmlns:p14="http://schemas.microsoft.com/office/powerpoint/2010/main" val="189060648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B6C2745-2D2E-BF7A-33F8-34D6A6BF1BE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200ACF8-3EE7-E304-A8C1-0EAE1F325BE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234513"/>
            <a:ext cx="8356152" cy="6388974"/>
          </a:xfrm>
        </p:spPr>
      </p:pic>
    </p:spTree>
    <p:extLst>
      <p:ext uri="{BB962C8B-B14F-4D97-AF65-F5344CB8AC3E}">
        <p14:creationId xmlns:p14="http://schemas.microsoft.com/office/powerpoint/2010/main" val="585245160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F42E9A-DF9D-3302-487A-580E89917DB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5B2BC80A-F15C-F348-8A18-B086969FD3A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0"/>
            <a:ext cx="7310854" cy="6824391"/>
          </a:xfrm>
        </p:spPr>
      </p:pic>
    </p:spTree>
    <p:extLst>
      <p:ext uri="{BB962C8B-B14F-4D97-AF65-F5344CB8AC3E}">
        <p14:creationId xmlns:p14="http://schemas.microsoft.com/office/powerpoint/2010/main" val="285806543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ABC7EDF-0AEB-32C3-7CAF-E5D597EE5E8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07900C5B-D468-7E01-2E7A-C5723199BE01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385709" y="0"/>
            <a:ext cx="6302579" cy="6796899"/>
          </a:xfrm>
        </p:spPr>
      </p:pic>
    </p:spTree>
    <p:extLst>
      <p:ext uri="{BB962C8B-B14F-4D97-AF65-F5344CB8AC3E}">
        <p14:creationId xmlns:p14="http://schemas.microsoft.com/office/powerpoint/2010/main" val="3072665275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E5D386A-C249-2623-9B4A-07493826768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B3A4A02-3844-76BC-689A-008CD5AA49D9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345295" y="-99392"/>
            <a:ext cx="4910945" cy="7128792"/>
          </a:xfrm>
        </p:spPr>
      </p:pic>
    </p:spTree>
    <p:extLst>
      <p:ext uri="{BB962C8B-B14F-4D97-AF65-F5344CB8AC3E}">
        <p14:creationId xmlns:p14="http://schemas.microsoft.com/office/powerpoint/2010/main" val="83283733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39C6DB12-A208-43DD-31D4-36AEE74DFF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F072205-3941-9B04-0FE8-97BAE163852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991544" y="10751"/>
            <a:ext cx="7920879" cy="6600733"/>
          </a:xfrm>
        </p:spPr>
      </p:pic>
    </p:spTree>
    <p:extLst>
      <p:ext uri="{BB962C8B-B14F-4D97-AF65-F5344CB8AC3E}">
        <p14:creationId xmlns:p14="http://schemas.microsoft.com/office/powerpoint/2010/main" val="25136748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5799182F-A92C-834F-18EA-02C1D2BF05B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36BAB187-BD34-9438-18F2-AE3A43F11B8F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55640" y="-51904"/>
            <a:ext cx="5948052" cy="6969322"/>
          </a:xfrm>
        </p:spPr>
      </p:pic>
    </p:spTree>
    <p:extLst>
      <p:ext uri="{BB962C8B-B14F-4D97-AF65-F5344CB8AC3E}">
        <p14:creationId xmlns:p14="http://schemas.microsoft.com/office/powerpoint/2010/main" val="39420567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663395D6-B0D5-A8A3-5628-C1795F693F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FE298BF-AD6D-7CB7-500A-746A1AA474B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009735" y="365124"/>
            <a:ext cx="9523421" cy="6808291"/>
          </a:xfrm>
        </p:spPr>
      </p:pic>
    </p:spTree>
    <p:extLst>
      <p:ext uri="{BB962C8B-B14F-4D97-AF65-F5344CB8AC3E}">
        <p14:creationId xmlns:p14="http://schemas.microsoft.com/office/powerpoint/2010/main" val="1395203827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99F1954-5A71-A5AE-AE0D-6676D279FE3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2CD89188-1F6F-B1B3-1BB1-E0D53EBB108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23592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1501054108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8FB16CC-A2E3-5628-3DAD-4EF119DA5DF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86B73B19-6E06-BEF9-61F5-AA174E8AFCA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27448" y="329899"/>
            <a:ext cx="9330009" cy="5811838"/>
          </a:xfrm>
        </p:spPr>
      </p:pic>
    </p:spTree>
    <p:extLst>
      <p:ext uri="{BB962C8B-B14F-4D97-AF65-F5344CB8AC3E}">
        <p14:creationId xmlns:p14="http://schemas.microsoft.com/office/powerpoint/2010/main" val="620491114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45EAF52B-71B0-C6FE-964F-8DEF030CC5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FD8FDD3B-D740-9126-F12C-C691407ABF5B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39616" y="271348"/>
            <a:ext cx="6499412" cy="6586652"/>
          </a:xfrm>
        </p:spPr>
      </p:pic>
    </p:spTree>
    <p:extLst>
      <p:ext uri="{BB962C8B-B14F-4D97-AF65-F5344CB8AC3E}">
        <p14:creationId xmlns:p14="http://schemas.microsoft.com/office/powerpoint/2010/main" val="31641407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12251E33-33CA-8BA4-B355-C31AF50A9D5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7FE0844A-1A67-4A66-7157-A566889D781C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08452" y="0"/>
            <a:ext cx="5935819" cy="6810217"/>
          </a:xfrm>
        </p:spPr>
      </p:pic>
    </p:spTree>
    <p:extLst>
      <p:ext uri="{BB962C8B-B14F-4D97-AF65-F5344CB8AC3E}">
        <p14:creationId xmlns:p14="http://schemas.microsoft.com/office/powerpoint/2010/main" val="106475438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B1A3CCA-5947-6161-41D6-7C0DEBDBD3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80C8F3B-93F6-C5F5-C64A-DD4070480C5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57851" y="0"/>
            <a:ext cx="5892799" cy="6857999"/>
          </a:xfrm>
        </p:spPr>
      </p:pic>
    </p:spTree>
    <p:extLst>
      <p:ext uri="{BB962C8B-B14F-4D97-AF65-F5344CB8AC3E}">
        <p14:creationId xmlns:p14="http://schemas.microsoft.com/office/powerpoint/2010/main" val="247078205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FB731310-A739-ADE7-28DD-76E912932C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B2648F05-BA11-00A6-E31F-B8955186B986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15480" y="-99392"/>
            <a:ext cx="8297012" cy="6858000"/>
          </a:xfrm>
        </p:spPr>
      </p:pic>
    </p:spTree>
    <p:extLst>
      <p:ext uri="{BB962C8B-B14F-4D97-AF65-F5344CB8AC3E}">
        <p14:creationId xmlns:p14="http://schemas.microsoft.com/office/powerpoint/2010/main" val="1214780386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1EB3E51-0211-C85D-EA78-728707326B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19340B9A-8416-5FAF-3C15-ABD9E7A77102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67608" y="-41049"/>
            <a:ext cx="6360225" cy="6956092"/>
          </a:xfrm>
        </p:spPr>
      </p:pic>
    </p:spTree>
    <p:extLst>
      <p:ext uri="{BB962C8B-B14F-4D97-AF65-F5344CB8AC3E}">
        <p14:creationId xmlns:p14="http://schemas.microsoft.com/office/powerpoint/2010/main" val="244856302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777E91BD-1AF0-764C-96F9-39F619AD77D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D52D914-CDF1-DDAE-EA8A-52DAD074E9A4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094706" y="0"/>
            <a:ext cx="6809606" cy="6809606"/>
          </a:xfrm>
        </p:spPr>
      </p:pic>
    </p:spTree>
    <p:extLst>
      <p:ext uri="{BB962C8B-B14F-4D97-AF65-F5344CB8AC3E}">
        <p14:creationId xmlns:p14="http://schemas.microsoft.com/office/powerpoint/2010/main" val="2436824999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0F2DE2E1-50AE-7BDD-641B-B55B694C19F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ACCF7EDE-123A-2ABE-2060-13FBAE05F7F7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470113" y="0"/>
            <a:ext cx="7928517" cy="6858000"/>
          </a:xfrm>
        </p:spPr>
      </p:pic>
    </p:spTree>
    <p:extLst>
      <p:ext uri="{BB962C8B-B14F-4D97-AF65-F5344CB8AC3E}">
        <p14:creationId xmlns:p14="http://schemas.microsoft.com/office/powerpoint/2010/main" val="4294677232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E7551FB5-AAAD-1A61-CC48-FE1A5B5A113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C1B457AD-AD24-9265-1F0D-FAA410AF6EB8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631504" y="35414"/>
            <a:ext cx="8676964" cy="6480720"/>
          </a:xfrm>
        </p:spPr>
      </p:pic>
    </p:spTree>
    <p:extLst>
      <p:ext uri="{BB962C8B-B14F-4D97-AF65-F5344CB8AC3E}">
        <p14:creationId xmlns:p14="http://schemas.microsoft.com/office/powerpoint/2010/main" val="18441960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>
            <a:extLst>
              <a:ext uri="{FF2B5EF4-FFF2-40B4-BE49-F238E27FC236}">
                <a16:creationId xmlns:a16="http://schemas.microsoft.com/office/drawing/2014/main" id="{87AA0C6F-A76B-4711-DD72-666E5E9194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fr-FR"/>
          </a:p>
        </p:txBody>
      </p:sp>
      <p:pic>
        <p:nvPicPr>
          <p:cNvPr id="5" name="Espace réservé du contenu 4">
            <a:extLst>
              <a:ext uri="{FF2B5EF4-FFF2-40B4-BE49-F238E27FC236}">
                <a16:creationId xmlns:a16="http://schemas.microsoft.com/office/drawing/2014/main" id="{6A4484C8-D2B3-698F-F26C-E6B819079BB5}"/>
              </a:ext>
            </a:extLst>
          </p:cNvPr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88660" y="331986"/>
            <a:ext cx="7214679" cy="6060331"/>
          </a:xfrm>
        </p:spPr>
      </p:pic>
      <p:pic>
        <p:nvPicPr>
          <p:cNvPr id="7" name="Image 6">
            <a:extLst>
              <a:ext uri="{FF2B5EF4-FFF2-40B4-BE49-F238E27FC236}">
                <a16:creationId xmlns:a16="http://schemas.microsoft.com/office/drawing/2014/main" id="{6C54F3E7-0DB3-886B-9087-FCE679493778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51384" y="5733256"/>
            <a:ext cx="1543242" cy="873721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15561173"/>
      </p:ext>
    </p:extLst>
  </p:cSld>
  <p:clrMapOvr>
    <a:masterClrMapping/>
  </p:clrMapOvr>
  <mc:AlternateContent xmlns:mc="http://schemas.openxmlformats.org/markup-compatibility/2006">
    <mc:Choice xmlns:p15="http://schemas.microsoft.com/office/powerpoint/2012/main" Requires="p15">
      <p:transition xmlns:p14="http://schemas.microsoft.com/office/powerpoint/2010/main" spd="slow" p14:dur="4750">
        <p15:prstTrans prst="drape"/>
      </p:transition>
    </mc:Choice>
    <mc:Fallback>
      <p:transition spd="slow">
        <p:fade/>
      </p:transition>
    </mc:Fallback>
  </mc:AlternateContent>
</p:sld>
</file>

<file path=ppt/theme/theme1.xml><?xml version="1.0" encoding="utf-8"?>
<a:theme xmlns:a="http://schemas.openxmlformats.org/drawingml/2006/main" name="Thème Office">
  <a:themeElements>
    <a:clrScheme name="Thème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29AF8C"/>
      </a:accent1>
      <a:accent2>
        <a:srgbClr val="97BE49"/>
      </a:accent2>
      <a:accent3>
        <a:srgbClr val="3D9CCC"/>
      </a:accent3>
      <a:accent4>
        <a:srgbClr val="7C60C6"/>
      </a:accent4>
      <a:accent5>
        <a:srgbClr val="C9492C"/>
      </a:accent5>
      <a:accent6>
        <a:srgbClr val="D58C2E"/>
      </a:accent6>
      <a:hlink>
        <a:srgbClr val="0563C1"/>
      </a:hlink>
      <a:folHlink>
        <a:srgbClr val="954F72"/>
      </a:folHlink>
    </a:clrScheme>
    <a:fontScheme name="Thème 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Thème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3E4F19A7-A959-40BB-972C-4880BAF8EB09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53</TotalTime>
  <Words>5</Words>
  <Application>Microsoft Office PowerPoint</Application>
  <PresentationFormat>Grand écran</PresentationFormat>
  <Paragraphs>1</Paragraphs>
  <Slides>50</Slides>
  <Notes>0</Notes>
  <HiddenSlides>0</HiddenSlides>
  <MMClips>0</MMClips>
  <ScaleCrop>false</ScaleCrop>
  <HeadingPairs>
    <vt:vector size="6" baseType="variant">
      <vt:variant>
        <vt:lpstr>Polices utilisées</vt:lpstr>
      </vt:variant>
      <vt:variant>
        <vt:i4>3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50</vt:i4>
      </vt:variant>
    </vt:vector>
  </HeadingPairs>
  <TitlesOfParts>
    <vt:vector size="54" baseType="lpstr">
      <vt:lpstr>Arial</vt:lpstr>
      <vt:lpstr>Calibri</vt:lpstr>
      <vt:lpstr>Calibri Light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Humour ch'ti N°14</dc:title>
  <dc:creator>jean-louis BEYAERT</dc:creator>
  <cp:lastModifiedBy>jean-louis BEYAERT</cp:lastModifiedBy>
  <cp:revision>5</cp:revision>
  <dcterms:created xsi:type="dcterms:W3CDTF">2024-03-11T20:21:16Z</dcterms:created>
  <dcterms:modified xsi:type="dcterms:W3CDTF">2024-03-12T18:33:41Z</dcterms:modified>
</cp:coreProperties>
</file>