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5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6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594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068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40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924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95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29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22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0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775CE-D5AE-4D49-8997-BC1F6F6BD007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3C030-4B17-4D78-A4B8-973D84F12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24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BFA1F-31D4-90AB-3DD2-59FA84A250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E95DE2-5B58-E858-6BFC-6B97421A1A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1095454-C3EC-0E67-A0EC-9BC37A455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584592"/>
            <a:ext cx="4190404" cy="520355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8F45170-DB3D-5CB8-176C-2FC1B24894A5}"/>
              </a:ext>
            </a:extLst>
          </p:cNvPr>
          <p:cNvSpPr/>
          <p:nvPr/>
        </p:nvSpPr>
        <p:spPr>
          <a:xfrm>
            <a:off x="2279576" y="332656"/>
            <a:ext cx="694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CHTI </a:t>
            </a:r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N°13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4D39332D-735B-0C12-9793-64E9520E3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5055690"/>
            <a:ext cx="2158238" cy="135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5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  <p:sndAc>
          <p:stSnd>
            <p:snd r:embed="rId2" name="Le P'tit Quinquin.wav"/>
          </p:stSnd>
        </p:sndAc>
      </p:transition>
    </mc:Choice>
    <mc:Fallback>
      <p:transition spd="slow">
        <p:fade/>
        <p:sndAc>
          <p:stSnd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577A99-7DC1-D520-E82A-8891B15DA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2DBBF2-0F53-E516-B892-1D608A215A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16632"/>
            <a:ext cx="9028618" cy="6741368"/>
          </a:xfrm>
        </p:spPr>
      </p:pic>
    </p:spTree>
    <p:extLst>
      <p:ext uri="{BB962C8B-B14F-4D97-AF65-F5344CB8AC3E}">
        <p14:creationId xmlns:p14="http://schemas.microsoft.com/office/powerpoint/2010/main" val="4175735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B4C58B-EAA6-E5E4-5637-04AF626B2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620D8-E547-BF8D-EE97-DEE525E9D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12156"/>
            <a:ext cx="7789066" cy="6633688"/>
          </a:xfrm>
        </p:spPr>
      </p:pic>
    </p:spTree>
    <p:extLst>
      <p:ext uri="{BB962C8B-B14F-4D97-AF65-F5344CB8AC3E}">
        <p14:creationId xmlns:p14="http://schemas.microsoft.com/office/powerpoint/2010/main" val="417237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5C55B8-C95E-5987-A258-9239EF187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CC1764-08BC-C974-291E-0A2DA6284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3976"/>
            <a:ext cx="6994613" cy="6858000"/>
          </a:xfrm>
        </p:spPr>
      </p:pic>
    </p:spTree>
    <p:extLst>
      <p:ext uri="{BB962C8B-B14F-4D97-AF65-F5344CB8AC3E}">
        <p14:creationId xmlns:p14="http://schemas.microsoft.com/office/powerpoint/2010/main" val="4067307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2B800-42A5-EA71-CA46-D73C8DC43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C1A1BE-9446-1648-90FA-19C59F32A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372" y="-315416"/>
            <a:ext cx="5271867" cy="7313575"/>
          </a:xfrm>
        </p:spPr>
      </p:pic>
    </p:spTree>
    <p:extLst>
      <p:ext uri="{BB962C8B-B14F-4D97-AF65-F5344CB8AC3E}">
        <p14:creationId xmlns:p14="http://schemas.microsoft.com/office/powerpoint/2010/main" val="204869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318B70-A846-61DD-5389-C5943EBE4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7114E-08CD-A39C-9A02-696810F27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475656"/>
            <a:ext cx="5616623" cy="12162233"/>
          </a:xfrm>
        </p:spPr>
      </p:pic>
    </p:spTree>
    <p:extLst>
      <p:ext uri="{BB962C8B-B14F-4D97-AF65-F5344CB8AC3E}">
        <p14:creationId xmlns:p14="http://schemas.microsoft.com/office/powerpoint/2010/main" val="3272640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28E1D-A1D8-52AC-895E-1465C7395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B58EC2-C7FF-BB2E-8E95-3A6A7A283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219" y="-99392"/>
            <a:ext cx="5235462" cy="6957392"/>
          </a:xfrm>
        </p:spPr>
      </p:pic>
    </p:spTree>
    <p:extLst>
      <p:ext uri="{BB962C8B-B14F-4D97-AF65-F5344CB8AC3E}">
        <p14:creationId xmlns:p14="http://schemas.microsoft.com/office/powerpoint/2010/main" val="292532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74726-9A77-2C2E-E531-10E37E33B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1F288-ACBF-249D-E30C-D94FAA0A1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60" y="-315416"/>
            <a:ext cx="5421288" cy="7173416"/>
          </a:xfrm>
        </p:spPr>
      </p:pic>
    </p:spTree>
    <p:extLst>
      <p:ext uri="{BB962C8B-B14F-4D97-AF65-F5344CB8AC3E}">
        <p14:creationId xmlns:p14="http://schemas.microsoft.com/office/powerpoint/2010/main" val="258466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7663A-4C5E-0328-C4AC-E05A1783F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D17543-25BB-B15F-AA23-6DA181EDC3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737998" cy="6711314"/>
          </a:xfrm>
        </p:spPr>
      </p:pic>
    </p:spTree>
    <p:extLst>
      <p:ext uri="{BB962C8B-B14F-4D97-AF65-F5344CB8AC3E}">
        <p14:creationId xmlns:p14="http://schemas.microsoft.com/office/powerpoint/2010/main" val="195126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A7D077-CE5F-7024-5FB5-AB31FA6F1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6B5D9E-CE4D-2E5B-0625-5D6D70D47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787285" cy="6852811"/>
          </a:xfrm>
        </p:spPr>
      </p:pic>
    </p:spTree>
    <p:extLst>
      <p:ext uri="{BB962C8B-B14F-4D97-AF65-F5344CB8AC3E}">
        <p14:creationId xmlns:p14="http://schemas.microsoft.com/office/powerpoint/2010/main" val="44296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FAE19-E650-D5A9-E430-2569293DB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04FD9E-C118-66C3-E29B-782849569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814301" cy="6930897"/>
          </a:xfrm>
        </p:spPr>
      </p:pic>
    </p:spTree>
    <p:extLst>
      <p:ext uri="{BB962C8B-B14F-4D97-AF65-F5344CB8AC3E}">
        <p14:creationId xmlns:p14="http://schemas.microsoft.com/office/powerpoint/2010/main" val="106517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9AF27-5FB2-712A-9207-16768908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9175AE-D91D-4CA4-707B-112658620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53355"/>
            <a:ext cx="7457243" cy="6957392"/>
          </a:xfrm>
        </p:spPr>
      </p:pic>
    </p:spTree>
    <p:extLst>
      <p:ext uri="{BB962C8B-B14F-4D97-AF65-F5344CB8AC3E}">
        <p14:creationId xmlns:p14="http://schemas.microsoft.com/office/powerpoint/2010/main" val="4081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EBFC14-3CED-D5C6-7C89-6EBEF3DFC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4742A1-0D01-8A77-5B78-7B8C4486FF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69303"/>
            <a:ext cx="9319964" cy="6588697"/>
          </a:xfrm>
        </p:spPr>
      </p:pic>
    </p:spTree>
    <p:extLst>
      <p:ext uri="{BB962C8B-B14F-4D97-AF65-F5344CB8AC3E}">
        <p14:creationId xmlns:p14="http://schemas.microsoft.com/office/powerpoint/2010/main" val="303647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72947-A2A1-26D1-60B8-FA31055AD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6CD881-E977-167E-F1E7-1C3F81E97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5375"/>
            <a:ext cx="5705662" cy="6968750"/>
          </a:xfrm>
        </p:spPr>
      </p:pic>
    </p:spTree>
    <p:extLst>
      <p:ext uri="{BB962C8B-B14F-4D97-AF65-F5344CB8AC3E}">
        <p14:creationId xmlns:p14="http://schemas.microsoft.com/office/powerpoint/2010/main" val="3485343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6596E1-BBDA-18F8-D914-B4C5021AC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A7A6AC-3AFA-B3CB-3922-C9BEE90D8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307"/>
            <a:ext cx="7555413" cy="6779763"/>
          </a:xfrm>
        </p:spPr>
      </p:pic>
    </p:spTree>
    <p:extLst>
      <p:ext uri="{BB962C8B-B14F-4D97-AF65-F5344CB8AC3E}">
        <p14:creationId xmlns:p14="http://schemas.microsoft.com/office/powerpoint/2010/main" val="184223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259789-D72B-8A4E-A11F-4D6B13197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FE1B0F-9DBE-D93F-FDFE-EA978B428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698"/>
            <a:ext cx="6469287" cy="6858000"/>
          </a:xfrm>
        </p:spPr>
      </p:pic>
    </p:spTree>
    <p:extLst>
      <p:ext uri="{BB962C8B-B14F-4D97-AF65-F5344CB8AC3E}">
        <p14:creationId xmlns:p14="http://schemas.microsoft.com/office/powerpoint/2010/main" val="258371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4617B4-D5A8-C2A9-2827-A6EDD1FCB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C0B948-5317-92FD-7D54-7AC2D3C62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544" y="-171400"/>
            <a:ext cx="5536711" cy="7147199"/>
          </a:xfrm>
        </p:spPr>
      </p:pic>
    </p:spTree>
    <p:extLst>
      <p:ext uri="{BB962C8B-B14F-4D97-AF65-F5344CB8AC3E}">
        <p14:creationId xmlns:p14="http://schemas.microsoft.com/office/powerpoint/2010/main" val="2888362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03676-E6D9-E9E4-5F94-7F9D3C02F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532216-DF36-7679-B605-3BF47AC01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881" y="-114846"/>
            <a:ext cx="8074237" cy="6957392"/>
          </a:xfrm>
        </p:spPr>
      </p:pic>
    </p:spTree>
    <p:extLst>
      <p:ext uri="{BB962C8B-B14F-4D97-AF65-F5344CB8AC3E}">
        <p14:creationId xmlns:p14="http://schemas.microsoft.com/office/powerpoint/2010/main" val="27156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DBBD6-92C2-C32F-8B16-EED3B7D1B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7428F-ABCF-0B37-FAF1-9AB09D60B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6640"/>
            <a:ext cx="7250602" cy="6864640"/>
          </a:xfrm>
        </p:spPr>
      </p:pic>
    </p:spTree>
    <p:extLst>
      <p:ext uri="{BB962C8B-B14F-4D97-AF65-F5344CB8AC3E}">
        <p14:creationId xmlns:p14="http://schemas.microsoft.com/office/powerpoint/2010/main" val="5625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266FE-D7EE-4FFF-BD35-AD57D83AC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919D55-3EA4-168D-1BCC-79741A98B1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67078" cy="6821379"/>
          </a:xfrm>
        </p:spPr>
      </p:pic>
    </p:spTree>
    <p:extLst>
      <p:ext uri="{BB962C8B-B14F-4D97-AF65-F5344CB8AC3E}">
        <p14:creationId xmlns:p14="http://schemas.microsoft.com/office/powerpoint/2010/main" val="17492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0B5124-4993-A86A-1BC1-EC3E4FE11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717101-8E89-B197-0CCD-A8D5CC2F83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174"/>
            <a:ext cx="6623384" cy="6858000"/>
          </a:xfrm>
        </p:spPr>
      </p:pic>
    </p:spTree>
    <p:extLst>
      <p:ext uri="{BB962C8B-B14F-4D97-AF65-F5344CB8AC3E}">
        <p14:creationId xmlns:p14="http://schemas.microsoft.com/office/powerpoint/2010/main" val="321191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7D521-9656-A58E-A92C-1EE76CAD3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BBB42E-4992-EF8E-2D43-665C332515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96"/>
            <a:ext cx="5575072" cy="6858000"/>
          </a:xfrm>
        </p:spPr>
      </p:pic>
    </p:spTree>
    <p:extLst>
      <p:ext uri="{BB962C8B-B14F-4D97-AF65-F5344CB8AC3E}">
        <p14:creationId xmlns:p14="http://schemas.microsoft.com/office/powerpoint/2010/main" val="69493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4DD80-B397-1C85-0D7F-0B359C568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A21AC5-48E6-1568-3951-576512D786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511230" cy="7344816"/>
          </a:xfrm>
        </p:spPr>
      </p:pic>
    </p:spTree>
    <p:extLst>
      <p:ext uri="{BB962C8B-B14F-4D97-AF65-F5344CB8AC3E}">
        <p14:creationId xmlns:p14="http://schemas.microsoft.com/office/powerpoint/2010/main" val="190580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23E03-2618-6AEB-8CDC-A128CB921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028DF-7A1E-4F37-B434-384165087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475683" cy="6858000"/>
          </a:xfrm>
        </p:spPr>
      </p:pic>
    </p:spTree>
    <p:extLst>
      <p:ext uri="{BB962C8B-B14F-4D97-AF65-F5344CB8AC3E}">
        <p14:creationId xmlns:p14="http://schemas.microsoft.com/office/powerpoint/2010/main" val="3147310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34747-E92F-9266-CD39-AAD04C309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298A65-AEFF-8F20-A336-A2387B769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915" y="-675456"/>
            <a:ext cx="5953259" cy="8640960"/>
          </a:xfrm>
        </p:spPr>
      </p:pic>
    </p:spTree>
    <p:extLst>
      <p:ext uri="{BB962C8B-B14F-4D97-AF65-F5344CB8AC3E}">
        <p14:creationId xmlns:p14="http://schemas.microsoft.com/office/powerpoint/2010/main" val="349402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B0988-7EF7-7A3B-AF37-F41782E99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78C8DE-78C1-3957-6D93-64BD7475A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868" y="0"/>
            <a:ext cx="6388099" cy="6858000"/>
          </a:xfrm>
        </p:spPr>
      </p:pic>
    </p:spTree>
    <p:extLst>
      <p:ext uri="{BB962C8B-B14F-4D97-AF65-F5344CB8AC3E}">
        <p14:creationId xmlns:p14="http://schemas.microsoft.com/office/powerpoint/2010/main" val="287943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0C44D-A290-60F5-E774-04BB63C37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682554-A2F5-39CE-2F01-C2578D855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2363"/>
            <a:ext cx="8794064" cy="6870363"/>
          </a:xfrm>
        </p:spPr>
      </p:pic>
    </p:spTree>
    <p:extLst>
      <p:ext uri="{BB962C8B-B14F-4D97-AF65-F5344CB8AC3E}">
        <p14:creationId xmlns:p14="http://schemas.microsoft.com/office/powerpoint/2010/main" val="77353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C8FEB-AA95-C57B-7A16-95E0D8C50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D996F4-3ADB-02AF-8DDD-D5125792F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4734007" cy="6789812"/>
          </a:xfrm>
        </p:spPr>
      </p:pic>
    </p:spTree>
    <p:extLst>
      <p:ext uri="{BB962C8B-B14F-4D97-AF65-F5344CB8AC3E}">
        <p14:creationId xmlns:p14="http://schemas.microsoft.com/office/powerpoint/2010/main" val="240934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3B74C5-F493-C451-E007-FF7DD1DD6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7FEE2-621F-022C-67CE-A145D433E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059311" cy="6858000"/>
          </a:xfrm>
        </p:spPr>
      </p:pic>
    </p:spTree>
    <p:extLst>
      <p:ext uri="{BB962C8B-B14F-4D97-AF65-F5344CB8AC3E}">
        <p14:creationId xmlns:p14="http://schemas.microsoft.com/office/powerpoint/2010/main" val="216534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79FD5-E880-C920-A397-C6BDCF37D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7E9031-C79A-94C5-58AD-EEEFF4A9EA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71400"/>
            <a:ext cx="6351058" cy="7477043"/>
          </a:xfrm>
        </p:spPr>
      </p:pic>
    </p:spTree>
    <p:extLst>
      <p:ext uri="{BB962C8B-B14F-4D97-AF65-F5344CB8AC3E}">
        <p14:creationId xmlns:p14="http://schemas.microsoft.com/office/powerpoint/2010/main" val="279666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D1ECC-DBF3-91DC-0846-A517161E2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5094E3-9D6D-CC46-8CD5-D6C960A4D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753129" cy="6948968"/>
          </a:xfrm>
        </p:spPr>
      </p:pic>
    </p:spTree>
    <p:extLst>
      <p:ext uri="{BB962C8B-B14F-4D97-AF65-F5344CB8AC3E}">
        <p14:creationId xmlns:p14="http://schemas.microsoft.com/office/powerpoint/2010/main" val="4284081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2CC424-24AC-3079-0FD2-4D2246725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713DB1-0025-0DD7-022D-57B9BBE6E4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" y="1052736"/>
            <a:ext cx="12086037" cy="4301297"/>
          </a:xfrm>
        </p:spPr>
      </p:pic>
    </p:spTree>
    <p:extLst>
      <p:ext uri="{BB962C8B-B14F-4D97-AF65-F5344CB8AC3E}">
        <p14:creationId xmlns:p14="http://schemas.microsoft.com/office/powerpoint/2010/main" val="134049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8BBEEE-2E3F-713E-3607-F97B91EA3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C171DA-3CCF-0602-6C1D-F0DF46C07D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277" y="-243408"/>
            <a:ext cx="5147955" cy="7141672"/>
          </a:xfrm>
        </p:spPr>
      </p:pic>
    </p:spTree>
    <p:extLst>
      <p:ext uri="{BB962C8B-B14F-4D97-AF65-F5344CB8AC3E}">
        <p14:creationId xmlns:p14="http://schemas.microsoft.com/office/powerpoint/2010/main" val="289428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BF58F0-D9B3-3EB1-36E6-E80462E4E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14AE4D-7F59-C704-DA25-B35AF67B91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08791" cy="6858000"/>
          </a:xfrm>
        </p:spPr>
      </p:pic>
    </p:spTree>
    <p:extLst>
      <p:ext uri="{BB962C8B-B14F-4D97-AF65-F5344CB8AC3E}">
        <p14:creationId xmlns:p14="http://schemas.microsoft.com/office/powerpoint/2010/main" val="273729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B5ECB-2168-5BE2-3F2E-46AD73819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4A393C-FE98-A336-3BA2-E546C4450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01365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761F23-3DC6-2436-2927-64334A8BB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E7FA96-4E02-543A-DCE3-AB7A8785C5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39" y="0"/>
            <a:ext cx="7214615" cy="6858000"/>
          </a:xfrm>
        </p:spPr>
      </p:pic>
    </p:spTree>
    <p:extLst>
      <p:ext uri="{BB962C8B-B14F-4D97-AF65-F5344CB8AC3E}">
        <p14:creationId xmlns:p14="http://schemas.microsoft.com/office/powerpoint/2010/main" val="233115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B83337-7AAA-6385-2612-8E6A0C4E9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9E7BF3-8E1D-ACA9-E0FF-84779264A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68547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466D98-3C4B-DB52-8431-5C2C10154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B7F896-A914-0D67-2E76-7CFC432099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690688"/>
            <a:ext cx="11532939" cy="4104455"/>
          </a:xfrm>
        </p:spPr>
      </p:pic>
    </p:spTree>
    <p:extLst>
      <p:ext uri="{BB962C8B-B14F-4D97-AF65-F5344CB8AC3E}">
        <p14:creationId xmlns:p14="http://schemas.microsoft.com/office/powerpoint/2010/main" val="278060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B81C5-0468-70EC-E6DE-54A4A0416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17350-3452-EF75-B0EE-1C7923E3E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5985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6499A-244D-C026-989B-F75EA89A1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EEA3E-E49C-0F27-D2EB-68A356898B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452" y="-171400"/>
            <a:ext cx="7481095" cy="6826855"/>
          </a:xfrm>
        </p:spPr>
      </p:pic>
    </p:spTree>
    <p:extLst>
      <p:ext uri="{BB962C8B-B14F-4D97-AF65-F5344CB8AC3E}">
        <p14:creationId xmlns:p14="http://schemas.microsoft.com/office/powerpoint/2010/main" val="1548283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27058-9E94-12E0-1594-15DB71934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3B00BC-BB78-FEFB-BFC2-24580B4C2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614234" cy="6852811"/>
          </a:xfrm>
        </p:spPr>
      </p:pic>
    </p:spTree>
    <p:extLst>
      <p:ext uri="{BB962C8B-B14F-4D97-AF65-F5344CB8AC3E}">
        <p14:creationId xmlns:p14="http://schemas.microsoft.com/office/powerpoint/2010/main" val="128852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A546B-245A-E56A-A763-A92A62BB3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4D9EA6-BA4B-484C-D268-1A94B9C25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96981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457041-0771-7AF9-892B-D9E6AE765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E86AD2-8F6B-EBD3-71FF-DF9AA9B05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86535" cy="6898591"/>
          </a:xfrm>
        </p:spPr>
      </p:pic>
    </p:spTree>
    <p:extLst>
      <p:ext uri="{BB962C8B-B14F-4D97-AF65-F5344CB8AC3E}">
        <p14:creationId xmlns:p14="http://schemas.microsoft.com/office/powerpoint/2010/main" val="410830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826F9-D9AB-C46F-9164-77C1A39F8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CF2C20-0066-0B2C-2277-7983D2BAA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69093"/>
            <a:ext cx="6176963" cy="6176963"/>
          </a:xfrm>
        </p:spPr>
      </p:pic>
    </p:spTree>
    <p:extLst>
      <p:ext uri="{BB962C8B-B14F-4D97-AF65-F5344CB8AC3E}">
        <p14:creationId xmlns:p14="http://schemas.microsoft.com/office/powerpoint/2010/main" val="9057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84049-3AB1-6666-D5BE-864B34DCF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AE401E-6019-B5D3-1C9D-8D31B29047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130" y="0"/>
            <a:ext cx="4256070" cy="6934320"/>
          </a:xfrm>
        </p:spPr>
      </p:pic>
    </p:spTree>
    <p:extLst>
      <p:ext uri="{BB962C8B-B14F-4D97-AF65-F5344CB8AC3E}">
        <p14:creationId xmlns:p14="http://schemas.microsoft.com/office/powerpoint/2010/main" val="1924344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DF022-BFEB-CC37-2B02-151FAB950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D6DFB1-81B3-1780-B4FF-69EE29D65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202366"/>
            <a:ext cx="9484924" cy="6695241"/>
          </a:xfrm>
        </p:spPr>
      </p:pic>
    </p:spTree>
    <p:extLst>
      <p:ext uri="{BB962C8B-B14F-4D97-AF65-F5344CB8AC3E}">
        <p14:creationId xmlns:p14="http://schemas.microsoft.com/office/powerpoint/2010/main" val="4147112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0C1019-C9C5-F593-FB34-87A455E32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BA6186-11B7-4014-B26E-4B027D0F4E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92" y="0"/>
            <a:ext cx="4928039" cy="6943616"/>
          </a:xfrm>
        </p:spPr>
      </p:pic>
    </p:spTree>
    <p:extLst>
      <p:ext uri="{BB962C8B-B14F-4D97-AF65-F5344CB8AC3E}">
        <p14:creationId xmlns:p14="http://schemas.microsoft.com/office/powerpoint/2010/main" val="281169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112A0-5187-E5AA-2FF6-747125496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9F6AEB-A20C-178E-F962-9B0794E5E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030" y="0"/>
            <a:ext cx="4464178" cy="6891471"/>
          </a:xfrm>
        </p:spPr>
      </p:pic>
    </p:spTree>
    <p:extLst>
      <p:ext uri="{BB962C8B-B14F-4D97-AF65-F5344CB8AC3E}">
        <p14:creationId xmlns:p14="http://schemas.microsoft.com/office/powerpoint/2010/main" val="310646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A7B04A-6F78-FD4A-65FD-F2FB97603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948920E2-81F6-25E8-475B-F612C5221F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71837"/>
            <a:ext cx="5209165" cy="7001673"/>
          </a:xfrm>
        </p:spPr>
      </p:pic>
    </p:spTree>
    <p:extLst>
      <p:ext uri="{BB962C8B-B14F-4D97-AF65-F5344CB8AC3E}">
        <p14:creationId xmlns:p14="http://schemas.microsoft.com/office/powerpoint/2010/main" val="325076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1DE19-0500-FC90-1C28-B5EBE0133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A84EB4-AC2D-4B2B-9310-04CC59E16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59432"/>
            <a:ext cx="6538744" cy="833624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9AECED9-E620-33BA-4BEE-391AE2A619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F63CE2F-0E41-AF56-72F8-0C046FE548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761583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N°13</dc:title>
  <dc:creator>Perroquet34740</dc:creator>
  <cp:lastModifiedBy>jean-louis BEYAERT</cp:lastModifiedBy>
  <cp:revision>6</cp:revision>
  <dcterms:created xsi:type="dcterms:W3CDTF">2024-03-09T11:26:47Z</dcterms:created>
  <dcterms:modified xsi:type="dcterms:W3CDTF">2024-03-09T14:30:11Z</dcterms:modified>
</cp:coreProperties>
</file>