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7" r:id="rId9"/>
    <p:sldId id="268" r:id="rId10"/>
    <p:sldId id="270" r:id="rId11"/>
    <p:sldId id="271" r:id="rId12"/>
    <p:sldId id="272" r:id="rId13"/>
    <p:sldId id="275" r:id="rId14"/>
    <p:sldId id="273" r:id="rId15"/>
    <p:sldId id="274" r:id="rId16"/>
    <p:sldId id="269" r:id="rId17"/>
    <p:sldId id="266" r:id="rId18"/>
    <p:sldId id="265" r:id="rId19"/>
    <p:sldId id="264" r:id="rId20"/>
    <p:sldId id="261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26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350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03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313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512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27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581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72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039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99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74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6EA0A-909E-418D-95EE-4710AC9F1381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4C455-C03F-4DE9-93B2-4AD82D6BF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12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F86F9-465A-A6CC-7AF4-9C62295F7C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C7C2E6A-4392-B795-881F-90C5432F15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7AAB23-4B6E-D000-5F1D-4388F1F46356}"/>
              </a:ext>
            </a:extLst>
          </p:cNvPr>
          <p:cNvSpPr/>
          <p:nvPr/>
        </p:nvSpPr>
        <p:spPr>
          <a:xfrm>
            <a:off x="2567609" y="404664"/>
            <a:ext cx="66378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HUMOUR CH’TI N</a:t>
            </a:r>
            <a:r>
              <a:rPr lang="fr-FR" sz="5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°12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01649A3-4BF1-56EC-6477-3653D14C5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87" y="1327994"/>
            <a:ext cx="5973092" cy="541285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F660C77-2455-428D-D4EC-A8BE9D0CC6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390" y="5230813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852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  <p:sndAc>
          <p:stSnd loop="1">
            <p:snd r:embed="rId2" name="Le p'tit quinquin 2.wav"/>
          </p:stSnd>
        </p:sndAc>
      </p:transition>
    </mc:Choice>
    <mc:Fallback xmlns="">
      <p:transition spd="slow">
        <p:fade/>
        <p:sndAc>
          <p:stSnd loop="1">
            <p:snd r:embed="rId5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65991-C415-4A6B-A7CF-C1633E1AD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7C99EA-094F-A2FB-D5EE-B8A519088E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01408" cy="7101408"/>
          </a:xfrm>
        </p:spPr>
      </p:pic>
    </p:spTree>
    <p:extLst>
      <p:ext uri="{BB962C8B-B14F-4D97-AF65-F5344CB8AC3E}">
        <p14:creationId xmlns:p14="http://schemas.microsoft.com/office/powerpoint/2010/main" val="274978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220D1-9D90-5971-2B36-FEEDE18AF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DEDB66-0D8D-1314-C36F-C7AC943541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800599" cy="6858000"/>
          </a:xfrm>
        </p:spPr>
      </p:pic>
    </p:spTree>
    <p:extLst>
      <p:ext uri="{BB962C8B-B14F-4D97-AF65-F5344CB8AC3E}">
        <p14:creationId xmlns:p14="http://schemas.microsoft.com/office/powerpoint/2010/main" val="1834934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F0C09-7E3C-94D5-7D26-DF3045B0E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871C16-20E0-FF9A-9C53-D9B4776CD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457678" cy="7457678"/>
          </a:xfrm>
        </p:spPr>
      </p:pic>
    </p:spTree>
    <p:extLst>
      <p:ext uri="{BB962C8B-B14F-4D97-AF65-F5344CB8AC3E}">
        <p14:creationId xmlns:p14="http://schemas.microsoft.com/office/powerpoint/2010/main" val="345702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CAB7E-8792-C497-564B-34ED83779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9AB05-284D-628C-7DC9-132916ADE7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65" y="621992"/>
            <a:ext cx="10064370" cy="5870883"/>
          </a:xfrm>
        </p:spPr>
      </p:pic>
    </p:spTree>
    <p:extLst>
      <p:ext uri="{BB962C8B-B14F-4D97-AF65-F5344CB8AC3E}">
        <p14:creationId xmlns:p14="http://schemas.microsoft.com/office/powerpoint/2010/main" val="1071975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802F3-B785-F06E-44E7-292660C4A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747853-D904-7B26-4710-96EF8515F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6218"/>
            <a:ext cx="9265173" cy="6605564"/>
          </a:xfrm>
        </p:spPr>
      </p:pic>
    </p:spTree>
    <p:extLst>
      <p:ext uri="{BB962C8B-B14F-4D97-AF65-F5344CB8AC3E}">
        <p14:creationId xmlns:p14="http://schemas.microsoft.com/office/powerpoint/2010/main" val="2739085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AE270-F86A-C643-F8F3-1E5A3096F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8B3D5E-A159-6AD5-548B-2B05EF1A8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386"/>
            <a:ext cx="6413656" cy="6844614"/>
          </a:xfrm>
        </p:spPr>
      </p:pic>
    </p:spTree>
    <p:extLst>
      <p:ext uri="{BB962C8B-B14F-4D97-AF65-F5344CB8AC3E}">
        <p14:creationId xmlns:p14="http://schemas.microsoft.com/office/powerpoint/2010/main" val="3275805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AACE1-7EF3-8A79-6826-F9FCB8F15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BAB1D-0789-5EFA-BD34-7CDEA8045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0596"/>
            <a:ext cx="8019773" cy="6816807"/>
          </a:xfrm>
        </p:spPr>
      </p:pic>
    </p:spTree>
    <p:extLst>
      <p:ext uri="{BB962C8B-B14F-4D97-AF65-F5344CB8AC3E}">
        <p14:creationId xmlns:p14="http://schemas.microsoft.com/office/powerpoint/2010/main" val="371024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469FA-718B-5B24-1951-2F46C1A3E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D7F410-3A97-4A70-F061-AA164361F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184575" cy="7192475"/>
          </a:xfrm>
        </p:spPr>
      </p:pic>
    </p:spTree>
    <p:extLst>
      <p:ext uri="{BB962C8B-B14F-4D97-AF65-F5344CB8AC3E}">
        <p14:creationId xmlns:p14="http://schemas.microsoft.com/office/powerpoint/2010/main" val="4248707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67D1F9-F161-D4E7-65F4-0D12F347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0BD86-D4F4-D1AF-41F1-3E426E6C7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870" y="0"/>
            <a:ext cx="7846260" cy="6643167"/>
          </a:xfrm>
        </p:spPr>
      </p:pic>
    </p:spTree>
    <p:extLst>
      <p:ext uri="{BB962C8B-B14F-4D97-AF65-F5344CB8AC3E}">
        <p14:creationId xmlns:p14="http://schemas.microsoft.com/office/powerpoint/2010/main" val="2580386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DF1A9-D402-5F4B-61DA-7865FD199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BFC17-C228-6028-BFCC-8EF0E8FB64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5401"/>
            <a:ext cx="6251833" cy="6858000"/>
          </a:xfrm>
        </p:spPr>
      </p:pic>
    </p:spTree>
    <p:extLst>
      <p:ext uri="{BB962C8B-B14F-4D97-AF65-F5344CB8AC3E}">
        <p14:creationId xmlns:p14="http://schemas.microsoft.com/office/powerpoint/2010/main" val="511221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A4828-6262-81DD-7D3B-B31EF57D4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0786F5-A2A1-37AD-FC59-ADD6963BDE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7459"/>
            <a:ext cx="7813267" cy="6836609"/>
          </a:xfrm>
        </p:spPr>
      </p:pic>
    </p:spTree>
    <p:extLst>
      <p:ext uri="{BB962C8B-B14F-4D97-AF65-F5344CB8AC3E}">
        <p14:creationId xmlns:p14="http://schemas.microsoft.com/office/powerpoint/2010/main" val="357713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40267F-8FD3-0862-68A4-A41AC8F1F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72A54C-353E-E4CF-CE70-DCBF16C4CA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-25401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14024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03234-3453-84CE-BC13-3DAC2664B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DF7A3-94EA-E3EE-7322-047C6F3BB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3976"/>
            <a:ext cx="7177331" cy="6858000"/>
          </a:xfrm>
        </p:spPr>
      </p:pic>
    </p:spTree>
    <p:extLst>
      <p:ext uri="{BB962C8B-B14F-4D97-AF65-F5344CB8AC3E}">
        <p14:creationId xmlns:p14="http://schemas.microsoft.com/office/powerpoint/2010/main" val="2648123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E53DA-AE80-26EE-C619-AB08F9B5B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D0ADA-2943-B148-599E-EB1FFFD85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2062"/>
            <a:ext cx="7819178" cy="6942123"/>
          </a:xfrm>
        </p:spPr>
      </p:pic>
    </p:spTree>
    <p:extLst>
      <p:ext uri="{BB962C8B-B14F-4D97-AF65-F5344CB8AC3E}">
        <p14:creationId xmlns:p14="http://schemas.microsoft.com/office/powerpoint/2010/main" val="1938696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531F5-F779-349F-766A-4173B2798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BC7C94-28B5-4424-D02B-799D54EBBC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563" y="-171400"/>
            <a:ext cx="5502701" cy="7029400"/>
          </a:xfrm>
        </p:spPr>
      </p:pic>
    </p:spTree>
    <p:extLst>
      <p:ext uri="{BB962C8B-B14F-4D97-AF65-F5344CB8AC3E}">
        <p14:creationId xmlns:p14="http://schemas.microsoft.com/office/powerpoint/2010/main" val="1629795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6A6F82-75C3-53D7-095A-F69CEB376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27D89-D6BA-D751-9C8C-2141E4872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73732"/>
            <a:ext cx="6072487" cy="7605464"/>
          </a:xfrm>
        </p:spPr>
      </p:pic>
    </p:spTree>
    <p:extLst>
      <p:ext uri="{BB962C8B-B14F-4D97-AF65-F5344CB8AC3E}">
        <p14:creationId xmlns:p14="http://schemas.microsoft.com/office/powerpoint/2010/main" val="4263845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05562-70D8-CC56-1A11-DAEAC9D88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09AEAE-FAB7-18C9-3D68-CB38EB430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446" y="-59950"/>
            <a:ext cx="6785107" cy="6952800"/>
          </a:xfrm>
        </p:spPr>
      </p:pic>
    </p:spTree>
    <p:extLst>
      <p:ext uri="{BB962C8B-B14F-4D97-AF65-F5344CB8AC3E}">
        <p14:creationId xmlns:p14="http://schemas.microsoft.com/office/powerpoint/2010/main" val="400750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DC34A-D76B-71C1-FFBC-3A74A46B4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7707BE-1177-6275-8ABB-243A9A2EC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0890"/>
            <a:ext cx="7834438" cy="6823543"/>
          </a:xfrm>
        </p:spPr>
      </p:pic>
    </p:spTree>
    <p:extLst>
      <p:ext uri="{BB962C8B-B14F-4D97-AF65-F5344CB8AC3E}">
        <p14:creationId xmlns:p14="http://schemas.microsoft.com/office/powerpoint/2010/main" val="4251980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B180C-08BA-573E-8A4C-1474004D1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65F9A1-7D6D-83E3-211D-2F69272C4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890000" cy="6858000"/>
          </a:xfrm>
        </p:spPr>
      </p:pic>
    </p:spTree>
    <p:extLst>
      <p:ext uri="{BB962C8B-B14F-4D97-AF65-F5344CB8AC3E}">
        <p14:creationId xmlns:p14="http://schemas.microsoft.com/office/powerpoint/2010/main" val="236848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6998B-1EA9-6748-AA26-6211F1FD8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2091D-B8A0-B1E4-8FBA-552BF3A77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460" y="-70305"/>
            <a:ext cx="7711079" cy="6901416"/>
          </a:xfrm>
        </p:spPr>
      </p:pic>
    </p:spTree>
    <p:extLst>
      <p:ext uri="{BB962C8B-B14F-4D97-AF65-F5344CB8AC3E}">
        <p14:creationId xmlns:p14="http://schemas.microsoft.com/office/powerpoint/2010/main" val="819079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E18AFA-ED2B-C9DD-A0D9-A16038C25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283D8E-6E19-A920-6B69-0189DB62B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11"/>
            <a:ext cx="5011399" cy="6859711"/>
          </a:xfrm>
        </p:spPr>
      </p:pic>
    </p:spTree>
    <p:extLst>
      <p:ext uri="{BB962C8B-B14F-4D97-AF65-F5344CB8AC3E}">
        <p14:creationId xmlns:p14="http://schemas.microsoft.com/office/powerpoint/2010/main" val="2975484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EB17FA-20A1-0972-B351-E3CA48BBF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45C883-0CA4-AC36-AB39-3BA2CAE5B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620" y="-171400"/>
            <a:ext cx="6129660" cy="7086313"/>
          </a:xfrm>
        </p:spPr>
      </p:pic>
    </p:spTree>
    <p:extLst>
      <p:ext uri="{BB962C8B-B14F-4D97-AF65-F5344CB8AC3E}">
        <p14:creationId xmlns:p14="http://schemas.microsoft.com/office/powerpoint/2010/main" val="568423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72916C-B95F-83D1-4822-23473E00B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43A1AA-4996-E206-D622-606B3CC14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68263"/>
            <a:ext cx="7808025" cy="6858000"/>
          </a:xfrm>
        </p:spPr>
      </p:pic>
    </p:spTree>
    <p:extLst>
      <p:ext uri="{BB962C8B-B14F-4D97-AF65-F5344CB8AC3E}">
        <p14:creationId xmlns:p14="http://schemas.microsoft.com/office/powerpoint/2010/main" val="134362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9026E-F2F4-68CF-8F4D-359193955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B9DAB-5438-7818-A892-18DE0C56F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959462" cy="6791304"/>
          </a:xfrm>
        </p:spPr>
      </p:pic>
    </p:spTree>
    <p:extLst>
      <p:ext uri="{BB962C8B-B14F-4D97-AF65-F5344CB8AC3E}">
        <p14:creationId xmlns:p14="http://schemas.microsoft.com/office/powerpoint/2010/main" val="3946814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06EFDA-9ED3-D1EB-B3FF-47A4A4B3C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8ECE37-01F8-6EC7-CEB9-25900EA0B8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96" y="-99392"/>
            <a:ext cx="6299240" cy="7620049"/>
          </a:xfrm>
        </p:spPr>
      </p:pic>
    </p:spTree>
    <p:extLst>
      <p:ext uri="{BB962C8B-B14F-4D97-AF65-F5344CB8AC3E}">
        <p14:creationId xmlns:p14="http://schemas.microsoft.com/office/powerpoint/2010/main" val="802971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FF4AF2-AAE9-C290-146C-17D18F500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9ACFB-7918-B8EC-0A9D-92891E9E0E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893" y="30286"/>
            <a:ext cx="9664213" cy="7101408"/>
          </a:xfrm>
        </p:spPr>
      </p:pic>
    </p:spTree>
    <p:extLst>
      <p:ext uri="{BB962C8B-B14F-4D97-AF65-F5344CB8AC3E}">
        <p14:creationId xmlns:p14="http://schemas.microsoft.com/office/powerpoint/2010/main" val="1057673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853FD-541D-200B-B020-48250E742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782582-B500-978A-062E-66F6DDB51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03735" cy="6858000"/>
          </a:xfrm>
        </p:spPr>
      </p:pic>
    </p:spTree>
    <p:extLst>
      <p:ext uri="{BB962C8B-B14F-4D97-AF65-F5344CB8AC3E}">
        <p14:creationId xmlns:p14="http://schemas.microsoft.com/office/powerpoint/2010/main" val="80725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61E55-C7BC-6573-19A5-777A1C2EF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B19EB-3C3E-EA98-08D4-E77CB83D6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73464"/>
            <a:ext cx="7892876" cy="7004928"/>
          </a:xfrm>
        </p:spPr>
      </p:pic>
    </p:spTree>
    <p:extLst>
      <p:ext uri="{BB962C8B-B14F-4D97-AF65-F5344CB8AC3E}">
        <p14:creationId xmlns:p14="http://schemas.microsoft.com/office/powerpoint/2010/main" val="400497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743FB-95DF-1115-B616-3D324FCC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9F5EB79-840F-BF46-9E6E-7D3702AAE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9128"/>
            <a:ext cx="9626445" cy="7821488"/>
          </a:xfrm>
        </p:spPr>
      </p:pic>
    </p:spTree>
    <p:extLst>
      <p:ext uri="{BB962C8B-B14F-4D97-AF65-F5344CB8AC3E}">
        <p14:creationId xmlns:p14="http://schemas.microsoft.com/office/powerpoint/2010/main" val="3050098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462B8-1DF3-046D-FD13-52ACA4342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6BC4DDF-4B89-C9BA-CACB-42F0883460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406" y="-99392"/>
            <a:ext cx="6031874" cy="7043758"/>
          </a:xfrm>
        </p:spPr>
      </p:pic>
    </p:spTree>
    <p:extLst>
      <p:ext uri="{BB962C8B-B14F-4D97-AF65-F5344CB8AC3E}">
        <p14:creationId xmlns:p14="http://schemas.microsoft.com/office/powerpoint/2010/main" val="2927861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121C84-8A83-F17B-F161-2AB4618F6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D1FDA2-FC20-B628-A241-FDF9621A8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9837"/>
            <a:ext cx="7894002" cy="6894095"/>
          </a:xfrm>
        </p:spPr>
      </p:pic>
    </p:spTree>
    <p:extLst>
      <p:ext uri="{BB962C8B-B14F-4D97-AF65-F5344CB8AC3E}">
        <p14:creationId xmlns:p14="http://schemas.microsoft.com/office/powerpoint/2010/main" val="1596072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63454-B387-C9BB-3363-FF53FB3E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C830AD-747A-E349-6EA5-EE66AC0C22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899679" cy="7317432"/>
          </a:xfrm>
        </p:spPr>
      </p:pic>
    </p:spTree>
    <p:extLst>
      <p:ext uri="{BB962C8B-B14F-4D97-AF65-F5344CB8AC3E}">
        <p14:creationId xmlns:p14="http://schemas.microsoft.com/office/powerpoint/2010/main" val="2378936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3B785E-D387-6E7F-5D58-0C48CF1A9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8398E4-C0B8-6D17-B607-7974FC91F3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38899" cy="6858000"/>
          </a:xfrm>
        </p:spPr>
      </p:pic>
    </p:spTree>
    <p:extLst>
      <p:ext uri="{BB962C8B-B14F-4D97-AF65-F5344CB8AC3E}">
        <p14:creationId xmlns:p14="http://schemas.microsoft.com/office/powerpoint/2010/main" val="397759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5156D-38D7-10F6-09CF-2116FE9F0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F24AB3-DC11-F967-79F6-EE52D11F2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960" y="-18139"/>
            <a:ext cx="6028080" cy="6876139"/>
          </a:xfrm>
        </p:spPr>
      </p:pic>
    </p:spTree>
    <p:extLst>
      <p:ext uri="{BB962C8B-B14F-4D97-AF65-F5344CB8AC3E}">
        <p14:creationId xmlns:p14="http://schemas.microsoft.com/office/powerpoint/2010/main" val="4041505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AC25F-118F-E909-A99B-FD1D3386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194E84-184D-A35C-E47F-855CC903A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387131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A21F39-C8D7-CAC0-08DF-F3538CEF4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F863DC-2F1B-07EF-865D-3E1840C59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9178"/>
            <a:ext cx="7599526" cy="6662251"/>
          </a:xfrm>
        </p:spPr>
      </p:pic>
    </p:spTree>
    <p:extLst>
      <p:ext uri="{BB962C8B-B14F-4D97-AF65-F5344CB8AC3E}">
        <p14:creationId xmlns:p14="http://schemas.microsoft.com/office/powerpoint/2010/main" val="1025760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31A14-3287-1453-D1EF-D5A3ACA5F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CF4A2-206A-6497-2785-41D08C35C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46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3942879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601A9A-B787-9053-E9F4-C37BCBC54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9EA2BA-9B74-C888-2455-EECB95E32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111" y="0"/>
            <a:ext cx="5509145" cy="6878151"/>
          </a:xfrm>
        </p:spPr>
      </p:pic>
    </p:spTree>
    <p:extLst>
      <p:ext uri="{BB962C8B-B14F-4D97-AF65-F5344CB8AC3E}">
        <p14:creationId xmlns:p14="http://schemas.microsoft.com/office/powerpoint/2010/main" val="2106506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FF41F5-CAB1-0A4A-8084-1958EA92F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3DA11A-A986-9354-DD85-DC102138B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33735"/>
            <a:ext cx="7428894" cy="6984776"/>
          </a:xfrm>
        </p:spPr>
      </p:pic>
    </p:spTree>
    <p:extLst>
      <p:ext uri="{BB962C8B-B14F-4D97-AF65-F5344CB8AC3E}">
        <p14:creationId xmlns:p14="http://schemas.microsoft.com/office/powerpoint/2010/main" val="394107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B4C755-F511-F917-62B9-88686293B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4AB645-5AEC-6C69-3A6F-FA1C6A34D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03213"/>
            <a:ext cx="8562913" cy="6274280"/>
          </a:xfrm>
        </p:spPr>
      </p:pic>
    </p:spTree>
    <p:extLst>
      <p:ext uri="{BB962C8B-B14F-4D97-AF65-F5344CB8AC3E}">
        <p14:creationId xmlns:p14="http://schemas.microsoft.com/office/powerpoint/2010/main" val="1007596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7D4C3E-4503-0913-D3C8-E84B742B6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C7B652-BBD5-C8FF-C2C4-9F33EECEF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780" y="116632"/>
            <a:ext cx="8278596" cy="7128792"/>
          </a:xfrm>
        </p:spPr>
      </p:pic>
    </p:spTree>
    <p:extLst>
      <p:ext uri="{BB962C8B-B14F-4D97-AF65-F5344CB8AC3E}">
        <p14:creationId xmlns:p14="http://schemas.microsoft.com/office/powerpoint/2010/main" val="33333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BF71A6-348C-8046-0B9B-BFDD66B51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028EFB02-2DC7-B7C4-DF1B-52C6E9FBC0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771331" cy="7103177"/>
          </a:xfrm>
        </p:spPr>
      </p:pic>
    </p:spTree>
    <p:extLst>
      <p:ext uri="{BB962C8B-B14F-4D97-AF65-F5344CB8AC3E}">
        <p14:creationId xmlns:p14="http://schemas.microsoft.com/office/powerpoint/2010/main" val="2997798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59440-E9E4-AA1D-BD62-C9C6E6E7C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CE592A-D7AA-5767-72E7-0B8CD8696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328592" cy="7657857"/>
          </a:xfrm>
        </p:spPr>
      </p:pic>
    </p:spTree>
    <p:extLst>
      <p:ext uri="{BB962C8B-B14F-4D97-AF65-F5344CB8AC3E}">
        <p14:creationId xmlns:p14="http://schemas.microsoft.com/office/powerpoint/2010/main" val="1352720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724E8-E0C4-5140-C343-2F51AA31F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1372B26-2743-7A08-DA08-2C47F0DB0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629078" cy="7629078"/>
          </a:xfrm>
        </p:spPr>
      </p:pic>
    </p:spTree>
    <p:extLst>
      <p:ext uri="{BB962C8B-B14F-4D97-AF65-F5344CB8AC3E}">
        <p14:creationId xmlns:p14="http://schemas.microsoft.com/office/powerpoint/2010/main" val="4007816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C9514D-2CB8-7A66-B2FB-638C84F09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124326-644B-BB8E-D0D8-13533181B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52637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944692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26532F-278C-7270-644C-EDF97D714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E07436-AA76-6D00-22B8-F06CE9851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77281"/>
            <a:ext cx="9407457" cy="6820407"/>
          </a:xfrm>
        </p:spPr>
      </p:pic>
    </p:spTree>
    <p:extLst>
      <p:ext uri="{BB962C8B-B14F-4D97-AF65-F5344CB8AC3E}">
        <p14:creationId xmlns:p14="http://schemas.microsoft.com/office/powerpoint/2010/main" val="808670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3D3A0-494D-8B1B-98C5-694A2E5C7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C34188-2FCC-B2D5-7F17-3093A5625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784756" cy="6858000"/>
          </a:xfrm>
        </p:spPr>
      </p:pic>
    </p:spTree>
    <p:extLst>
      <p:ext uri="{BB962C8B-B14F-4D97-AF65-F5344CB8AC3E}">
        <p14:creationId xmlns:p14="http://schemas.microsoft.com/office/powerpoint/2010/main" val="2360105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61DCB-8715-12A7-18FD-52F60D0AB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E2FB62-A7D0-1645-6BA6-114633E30D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964"/>
            <a:ext cx="4686481" cy="6864964"/>
          </a:xfrm>
        </p:spPr>
      </p:pic>
    </p:spTree>
    <p:extLst>
      <p:ext uri="{BB962C8B-B14F-4D97-AF65-F5344CB8AC3E}">
        <p14:creationId xmlns:p14="http://schemas.microsoft.com/office/powerpoint/2010/main" val="649117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FD929-215D-466B-19F7-F32727BDC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9B220-254D-375C-8A40-968599003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128" y="692696"/>
            <a:ext cx="9875743" cy="471544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328FAEE-681B-5270-94AE-BAF9A0719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5704055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30B7765-B2E0-B2B5-AED5-F95070DFAA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85" y="5581227"/>
            <a:ext cx="2063293" cy="116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49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</dc:title>
  <dc:creator>Perroquet34740</dc:creator>
  <cp:lastModifiedBy>jean-louis BEYAERT</cp:lastModifiedBy>
  <cp:revision>3</cp:revision>
  <dcterms:created xsi:type="dcterms:W3CDTF">2024-02-25T19:21:03Z</dcterms:created>
  <dcterms:modified xsi:type="dcterms:W3CDTF">2024-03-09T11:26:25Z</dcterms:modified>
</cp:coreProperties>
</file>