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376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592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7319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37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343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08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25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303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31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581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35694-3E7B-45BD-8545-607C36486E6D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50973-E91C-474E-B677-ABB7F59177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8327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32AF1C-A04B-3AEF-1293-93C9B6398A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8E83FC-2D4C-63ED-B69D-CDA880D423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3EA394F-4038-B5BD-2CD8-CE9054131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29" y="1600200"/>
            <a:ext cx="4223742" cy="51587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A91C26D-C619-DBE4-EF9C-E8963D439C69}"/>
              </a:ext>
            </a:extLst>
          </p:cNvPr>
          <p:cNvSpPr/>
          <p:nvPr/>
        </p:nvSpPr>
        <p:spPr>
          <a:xfrm>
            <a:off x="2639616" y="620688"/>
            <a:ext cx="65657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CH’TI N°11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DB08713-CF2C-94A7-3CB1-559EDC0D3D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4649440"/>
            <a:ext cx="1736898" cy="1736898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6B1FEEBC-CC17-1B1B-E8AE-7A3E85F9D9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70" y="1792297"/>
            <a:ext cx="2857143" cy="2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243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  <p:sndAc>
          <p:stSnd loop="1">
            <p:snd r:embed="rId2" name="Le p'tit quinquin 2.wav"/>
          </p:stSnd>
        </p:sndAc>
      </p:transition>
    </mc:Choice>
    <mc:Fallback>
      <p:transition spd="slow">
        <p:push dir="u"/>
        <p:sndAc>
          <p:stSnd loop="1">
            <p:snd r:embed="rId2" name="Le p'tit quinquin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510C4F-EDA4-9DB8-B2FE-8AA7BCBF0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290A8E-459B-A0C1-C213-E1572EBFB4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7140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19497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515131-B0CC-540C-24DE-9EEC20F64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6CFD33-0DE3-CCB3-A82D-161BBD7C4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31154"/>
            <a:ext cx="4320480" cy="6912768"/>
          </a:xfrm>
        </p:spPr>
      </p:pic>
    </p:spTree>
    <p:extLst>
      <p:ext uri="{BB962C8B-B14F-4D97-AF65-F5344CB8AC3E}">
        <p14:creationId xmlns:p14="http://schemas.microsoft.com/office/powerpoint/2010/main" val="2014723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076A65-8F7C-7136-BBE2-E54A46F93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5C027E-34A4-AB35-1C6D-2CE322D0FC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598" y="0"/>
            <a:ext cx="5240649" cy="6970272"/>
          </a:xfrm>
        </p:spPr>
      </p:pic>
    </p:spTree>
    <p:extLst>
      <p:ext uri="{BB962C8B-B14F-4D97-AF65-F5344CB8AC3E}">
        <p14:creationId xmlns:p14="http://schemas.microsoft.com/office/powerpoint/2010/main" val="45004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5BA98A-E5EB-B620-5806-A5F6C2E3A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4F30E76-084A-ED5A-8ACE-E04C2508CD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66178"/>
            <a:ext cx="6725643" cy="6725643"/>
          </a:xfrm>
        </p:spPr>
      </p:pic>
    </p:spTree>
    <p:extLst>
      <p:ext uri="{BB962C8B-B14F-4D97-AF65-F5344CB8AC3E}">
        <p14:creationId xmlns:p14="http://schemas.microsoft.com/office/powerpoint/2010/main" val="40291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345949-53AD-268E-725D-ADE48E981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DF827C-0C47-2B63-A4CE-CE90B926A0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4436"/>
            <a:ext cx="8445644" cy="6872436"/>
          </a:xfrm>
        </p:spPr>
      </p:pic>
    </p:spTree>
    <p:extLst>
      <p:ext uri="{BB962C8B-B14F-4D97-AF65-F5344CB8AC3E}">
        <p14:creationId xmlns:p14="http://schemas.microsoft.com/office/powerpoint/2010/main" val="2999785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B15A54-4590-205F-EF1E-BE2CBB501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E21BBA-C9C0-8F22-3DBD-04D845F52F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132976"/>
            <a:ext cx="8755821" cy="6990976"/>
          </a:xfrm>
        </p:spPr>
      </p:pic>
    </p:spTree>
    <p:extLst>
      <p:ext uri="{BB962C8B-B14F-4D97-AF65-F5344CB8AC3E}">
        <p14:creationId xmlns:p14="http://schemas.microsoft.com/office/powerpoint/2010/main" val="153694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EEC832-DC19-05BD-10E2-45CEF6794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027ACD-7AB8-382B-E1C5-59FEEBFCBA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004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E5BC4E-5AC8-A18F-2867-8554A7E43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C489B0-A3AD-CC05-66A0-415461C5D5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46353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19117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586A6-9FDB-50D8-5A86-6B9292FE7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28DAF4-3F1F-569E-6253-82291E9A85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6999069" cy="6799476"/>
          </a:xfrm>
        </p:spPr>
      </p:pic>
    </p:spTree>
    <p:extLst>
      <p:ext uri="{BB962C8B-B14F-4D97-AF65-F5344CB8AC3E}">
        <p14:creationId xmlns:p14="http://schemas.microsoft.com/office/powerpoint/2010/main" val="423319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E6E598-B1A5-B979-045B-5B5CE2F7B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02842C-6674-98D6-EEF5-89EA12F34B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124876"/>
            <a:ext cx="8938080" cy="6982876"/>
          </a:xfrm>
        </p:spPr>
      </p:pic>
    </p:spTree>
    <p:extLst>
      <p:ext uri="{BB962C8B-B14F-4D97-AF65-F5344CB8AC3E}">
        <p14:creationId xmlns:p14="http://schemas.microsoft.com/office/powerpoint/2010/main" val="369224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EE5F58-575A-740B-417D-0B59DBB0F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1FF864-39E9-15B7-9826-A94C59F33E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047" y="0"/>
            <a:ext cx="6891265" cy="6753440"/>
          </a:xfrm>
        </p:spPr>
      </p:pic>
    </p:spTree>
    <p:extLst>
      <p:ext uri="{BB962C8B-B14F-4D97-AF65-F5344CB8AC3E}">
        <p14:creationId xmlns:p14="http://schemas.microsoft.com/office/powerpoint/2010/main" val="4044221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BE06BD-27CA-C8EC-355A-8985EB696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6DC894-8C3A-AF04-EA2A-768B769CA9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1899592"/>
            <a:ext cx="7738458" cy="8928992"/>
          </a:xfrm>
        </p:spPr>
      </p:pic>
    </p:spTree>
    <p:extLst>
      <p:ext uri="{BB962C8B-B14F-4D97-AF65-F5344CB8AC3E}">
        <p14:creationId xmlns:p14="http://schemas.microsoft.com/office/powerpoint/2010/main" val="4250439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ED9183-8A99-CDD0-C5DD-4EB6B7E14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0FB37F-9236-D062-9970-228569CFEE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82890"/>
            <a:ext cx="7914654" cy="6775110"/>
          </a:xfrm>
        </p:spPr>
      </p:pic>
    </p:spTree>
    <p:extLst>
      <p:ext uri="{BB962C8B-B14F-4D97-AF65-F5344CB8AC3E}">
        <p14:creationId xmlns:p14="http://schemas.microsoft.com/office/powerpoint/2010/main" val="214651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8E3A35-2480-FACB-DCA3-F1A596EE6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043D76-AAD7-2607-EDEC-BB155B7F72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11" y="0"/>
            <a:ext cx="6280585" cy="6949242"/>
          </a:xfrm>
        </p:spPr>
      </p:pic>
    </p:spTree>
    <p:extLst>
      <p:ext uri="{BB962C8B-B14F-4D97-AF65-F5344CB8AC3E}">
        <p14:creationId xmlns:p14="http://schemas.microsoft.com/office/powerpoint/2010/main" val="90580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05834F-D51B-2484-B15F-73CE1BFC7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A959D2-29DA-48EB-37D9-B7F28136AB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0"/>
            <a:ext cx="9026251" cy="6745936"/>
          </a:xfrm>
        </p:spPr>
      </p:pic>
    </p:spTree>
    <p:extLst>
      <p:ext uri="{BB962C8B-B14F-4D97-AF65-F5344CB8AC3E}">
        <p14:creationId xmlns:p14="http://schemas.microsoft.com/office/powerpoint/2010/main" val="241315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4706E3-39CF-9828-3323-6CAF6F98F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3DEAE2-C128-794F-FB96-CE4FBD1492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10" y="0"/>
            <a:ext cx="5706454" cy="6856426"/>
          </a:xfrm>
        </p:spPr>
      </p:pic>
    </p:spTree>
    <p:extLst>
      <p:ext uri="{BB962C8B-B14F-4D97-AF65-F5344CB8AC3E}">
        <p14:creationId xmlns:p14="http://schemas.microsoft.com/office/powerpoint/2010/main" val="3342267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72D1D6-A7D6-84A9-9508-9DDBFDA42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66B272-52D8-DEA5-0ED5-B7B924ECBF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24046" cy="6864835"/>
          </a:xfrm>
        </p:spPr>
      </p:pic>
    </p:spTree>
    <p:extLst>
      <p:ext uri="{BB962C8B-B14F-4D97-AF65-F5344CB8AC3E}">
        <p14:creationId xmlns:p14="http://schemas.microsoft.com/office/powerpoint/2010/main" val="1103640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CFA8C5-F0DA-C168-A6CE-CF382BA60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F2B60A-E3AE-9BE5-C151-BE0937DA8A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50027"/>
            <a:ext cx="6906196" cy="7158054"/>
          </a:xfrm>
        </p:spPr>
      </p:pic>
    </p:spTree>
    <p:extLst>
      <p:ext uri="{BB962C8B-B14F-4D97-AF65-F5344CB8AC3E}">
        <p14:creationId xmlns:p14="http://schemas.microsoft.com/office/powerpoint/2010/main" val="193753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2E3621-019A-EFFF-1D06-B5B04CA81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FF5DC4-6D4F-2875-9C97-CF4DAC797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7" y="1268760"/>
            <a:ext cx="12139937" cy="4320480"/>
          </a:xfrm>
        </p:spPr>
      </p:pic>
    </p:spTree>
    <p:extLst>
      <p:ext uri="{BB962C8B-B14F-4D97-AF65-F5344CB8AC3E}">
        <p14:creationId xmlns:p14="http://schemas.microsoft.com/office/powerpoint/2010/main" val="2993442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C28995-CEA4-EA06-3B59-443D1433A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2DCA28-41DC-3172-29DA-F82F79568D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365125"/>
            <a:ext cx="9573253" cy="6365195"/>
          </a:xfrm>
        </p:spPr>
      </p:pic>
    </p:spTree>
    <p:extLst>
      <p:ext uri="{BB962C8B-B14F-4D97-AF65-F5344CB8AC3E}">
        <p14:creationId xmlns:p14="http://schemas.microsoft.com/office/powerpoint/2010/main" val="189219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98088F-A535-8245-B99F-AEE76DA70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D9C5B4-522B-CF12-5F01-FD8974BB28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8753822" cy="8753822"/>
          </a:xfrm>
        </p:spPr>
      </p:pic>
    </p:spTree>
    <p:extLst>
      <p:ext uri="{BB962C8B-B14F-4D97-AF65-F5344CB8AC3E}">
        <p14:creationId xmlns:p14="http://schemas.microsoft.com/office/powerpoint/2010/main" val="2318442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D82E12-2C92-C756-5EB6-A2033180A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C59178-F77B-84D5-2F41-15AFA5DCAC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681090" cy="6810566"/>
          </a:xfrm>
        </p:spPr>
      </p:pic>
    </p:spTree>
    <p:extLst>
      <p:ext uri="{BB962C8B-B14F-4D97-AF65-F5344CB8AC3E}">
        <p14:creationId xmlns:p14="http://schemas.microsoft.com/office/powerpoint/2010/main" val="273218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F43F3E-B41F-FCB7-6692-8AF32FF63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2C9117-F8DD-1F4A-D0A6-D17B56685C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442" y="-1"/>
            <a:ext cx="8556958" cy="6907799"/>
          </a:xfrm>
        </p:spPr>
      </p:pic>
    </p:spTree>
    <p:extLst>
      <p:ext uri="{BB962C8B-B14F-4D97-AF65-F5344CB8AC3E}">
        <p14:creationId xmlns:p14="http://schemas.microsoft.com/office/powerpoint/2010/main" val="791439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16AF5C-5D9F-658F-04B9-298E744AC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ADE1C3-15D8-5271-5AA8-672A0EE35D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4955"/>
            <a:ext cx="5836033" cy="6892955"/>
          </a:xfrm>
        </p:spPr>
      </p:pic>
    </p:spTree>
    <p:extLst>
      <p:ext uri="{BB962C8B-B14F-4D97-AF65-F5344CB8AC3E}">
        <p14:creationId xmlns:p14="http://schemas.microsoft.com/office/powerpoint/2010/main" val="2174628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F62B4-D29A-9B18-B0F1-8CDA84707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74F08B-678E-69C0-7EE1-EE2C7D1C1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95958"/>
            <a:ext cx="8884695" cy="6466084"/>
          </a:xfrm>
        </p:spPr>
      </p:pic>
    </p:spTree>
    <p:extLst>
      <p:ext uri="{BB962C8B-B14F-4D97-AF65-F5344CB8AC3E}">
        <p14:creationId xmlns:p14="http://schemas.microsoft.com/office/powerpoint/2010/main" val="1316826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61A852-1394-7190-23A0-9A6A73D80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BD77461-32D8-228A-DB6E-E8663997A9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819" y="0"/>
            <a:ext cx="7879541" cy="6796105"/>
          </a:xfrm>
        </p:spPr>
      </p:pic>
    </p:spTree>
    <p:extLst>
      <p:ext uri="{BB962C8B-B14F-4D97-AF65-F5344CB8AC3E}">
        <p14:creationId xmlns:p14="http://schemas.microsoft.com/office/powerpoint/2010/main" val="2845829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8F7D10-F0F7-EC4A-48B5-9ED33D900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513BBEF-04D3-9405-885A-99F0390761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233" y="0"/>
            <a:ext cx="7763773" cy="6858000"/>
          </a:xfrm>
        </p:spPr>
      </p:pic>
    </p:spTree>
    <p:extLst>
      <p:ext uri="{BB962C8B-B14F-4D97-AF65-F5344CB8AC3E}">
        <p14:creationId xmlns:p14="http://schemas.microsoft.com/office/powerpoint/2010/main" val="270664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1EC907-B75D-DDA6-C19D-8353D4E4F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D4F82D-285B-77F4-5FAD-6B758A6565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178" y="0"/>
            <a:ext cx="4996054" cy="6874794"/>
          </a:xfrm>
        </p:spPr>
      </p:pic>
    </p:spTree>
    <p:extLst>
      <p:ext uri="{BB962C8B-B14F-4D97-AF65-F5344CB8AC3E}">
        <p14:creationId xmlns:p14="http://schemas.microsoft.com/office/powerpoint/2010/main" val="3386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12D713-3208-03B1-F109-1C8A4A3E1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36D500C-8049-765B-D6D4-2118846002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948" y="0"/>
            <a:ext cx="5504340" cy="7563216"/>
          </a:xfrm>
        </p:spPr>
      </p:pic>
    </p:spTree>
    <p:extLst>
      <p:ext uri="{BB962C8B-B14F-4D97-AF65-F5344CB8AC3E}">
        <p14:creationId xmlns:p14="http://schemas.microsoft.com/office/powerpoint/2010/main" val="1293470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F36B1-FBE6-0202-3053-6E09C97B7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F5C4A3-5C7C-5A91-E189-A5AAE7B503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287" y="0"/>
            <a:ext cx="5492993" cy="7393611"/>
          </a:xfrm>
        </p:spPr>
      </p:pic>
    </p:spTree>
    <p:extLst>
      <p:ext uri="{BB962C8B-B14F-4D97-AF65-F5344CB8AC3E}">
        <p14:creationId xmlns:p14="http://schemas.microsoft.com/office/powerpoint/2010/main" val="33186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7D0ACD-9384-1161-93AC-264313AFA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606123-E6D4-E224-ECFA-46B917FBF7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68" y="0"/>
            <a:ext cx="6615876" cy="7521472"/>
          </a:xfrm>
        </p:spPr>
      </p:pic>
    </p:spTree>
    <p:extLst>
      <p:ext uri="{BB962C8B-B14F-4D97-AF65-F5344CB8AC3E}">
        <p14:creationId xmlns:p14="http://schemas.microsoft.com/office/powerpoint/2010/main" val="1065114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D5D8F2-C026-254B-61A4-2EE33AD0A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DEA640-D524-7391-2755-EA8A50020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192" y="0"/>
            <a:ext cx="5072055" cy="7146535"/>
          </a:xfrm>
        </p:spPr>
      </p:pic>
    </p:spTree>
    <p:extLst>
      <p:ext uri="{BB962C8B-B14F-4D97-AF65-F5344CB8AC3E}">
        <p14:creationId xmlns:p14="http://schemas.microsoft.com/office/powerpoint/2010/main" val="1596969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B30CCD-D09F-FD67-B2D8-71F456115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A79667-00FB-81B2-C8E9-E879F49B6D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6053112" cy="7464338"/>
          </a:xfrm>
        </p:spPr>
      </p:pic>
    </p:spTree>
    <p:extLst>
      <p:ext uri="{BB962C8B-B14F-4D97-AF65-F5344CB8AC3E}">
        <p14:creationId xmlns:p14="http://schemas.microsoft.com/office/powerpoint/2010/main" val="1457653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F85FDE-51E1-E095-620E-4A1445739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CFAAD5-C573-DD4E-FD07-7E5F8A479B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18" y="0"/>
            <a:ext cx="9364970" cy="7535874"/>
          </a:xfrm>
        </p:spPr>
      </p:pic>
    </p:spTree>
    <p:extLst>
      <p:ext uri="{BB962C8B-B14F-4D97-AF65-F5344CB8AC3E}">
        <p14:creationId xmlns:p14="http://schemas.microsoft.com/office/powerpoint/2010/main" val="3917485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9191D-0428-09D3-9BDC-9870A54F1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A5F99C-5DA4-5F1B-6E14-AA4EEDD113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548" y="-1179512"/>
            <a:ext cx="5975684" cy="7963793"/>
          </a:xfrm>
        </p:spPr>
      </p:pic>
    </p:spTree>
    <p:extLst>
      <p:ext uri="{BB962C8B-B14F-4D97-AF65-F5344CB8AC3E}">
        <p14:creationId xmlns:p14="http://schemas.microsoft.com/office/powerpoint/2010/main" val="187820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5E272D-CA98-234C-9CFA-9C74ED06D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AD6998-7BF6-BC77-834F-A8D3AA1DD8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4782"/>
            <a:ext cx="10250541" cy="5968093"/>
          </a:xfrm>
        </p:spPr>
      </p:pic>
    </p:spTree>
    <p:extLst>
      <p:ext uri="{BB962C8B-B14F-4D97-AF65-F5344CB8AC3E}">
        <p14:creationId xmlns:p14="http://schemas.microsoft.com/office/powerpoint/2010/main" val="113127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78921E-F724-43B1-4F16-A73D667EC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FAEB71-461B-83E6-E1AE-325C40776C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382" y="0"/>
            <a:ext cx="7992259" cy="8757592"/>
          </a:xfrm>
        </p:spPr>
      </p:pic>
    </p:spTree>
    <p:extLst>
      <p:ext uri="{BB962C8B-B14F-4D97-AF65-F5344CB8AC3E}">
        <p14:creationId xmlns:p14="http://schemas.microsoft.com/office/powerpoint/2010/main" val="2891189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53879C-1CA9-236F-DCA4-AAE769F1B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904BE1-6756-C56B-7D5A-6513726D90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490" y="0"/>
            <a:ext cx="6373854" cy="7781416"/>
          </a:xfrm>
        </p:spPr>
      </p:pic>
    </p:spTree>
    <p:extLst>
      <p:ext uri="{BB962C8B-B14F-4D97-AF65-F5344CB8AC3E}">
        <p14:creationId xmlns:p14="http://schemas.microsoft.com/office/powerpoint/2010/main" val="241572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2955C0-DB43-B71C-1788-9BD9C2F79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BE56B8-AFB0-EB34-F09C-3995E28595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565" y="0"/>
            <a:ext cx="5126683" cy="7087174"/>
          </a:xfrm>
        </p:spPr>
      </p:pic>
    </p:spTree>
    <p:extLst>
      <p:ext uri="{BB962C8B-B14F-4D97-AF65-F5344CB8AC3E}">
        <p14:creationId xmlns:p14="http://schemas.microsoft.com/office/powerpoint/2010/main" val="376130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28EA9F-98A6-9D65-EA84-826F9DB91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39C530-2050-D7F8-7941-BB2E8BAAAB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709" y="0"/>
            <a:ext cx="7157660" cy="7893496"/>
          </a:xfrm>
        </p:spPr>
      </p:pic>
    </p:spTree>
    <p:extLst>
      <p:ext uri="{BB962C8B-B14F-4D97-AF65-F5344CB8AC3E}">
        <p14:creationId xmlns:p14="http://schemas.microsoft.com/office/powerpoint/2010/main" val="515487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8180B0-425C-9440-78E9-35F0F88B1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52D2FB-5B32-6DFE-715A-638AECF5F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548" y="0"/>
            <a:ext cx="4959684" cy="6911192"/>
          </a:xfrm>
        </p:spPr>
      </p:pic>
    </p:spTree>
    <p:extLst>
      <p:ext uri="{BB962C8B-B14F-4D97-AF65-F5344CB8AC3E}">
        <p14:creationId xmlns:p14="http://schemas.microsoft.com/office/powerpoint/2010/main" val="248480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F33B34-EEA3-70D8-C88C-C86982E1B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2AECE2-D1DD-17A2-C6DF-B1A520EA86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30" y="-105441"/>
            <a:ext cx="9635140" cy="7068881"/>
          </a:xfrm>
        </p:spPr>
      </p:pic>
    </p:spTree>
    <p:extLst>
      <p:ext uri="{BB962C8B-B14F-4D97-AF65-F5344CB8AC3E}">
        <p14:creationId xmlns:p14="http://schemas.microsoft.com/office/powerpoint/2010/main" val="1081363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027AE0-D400-0F6A-7833-256AEBB6B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13EBAA-E122-ED01-BBCD-8D34C6E2CB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4" y="1266013"/>
            <a:ext cx="12155376" cy="4325974"/>
          </a:xfrm>
        </p:spPr>
      </p:pic>
    </p:spTree>
    <p:extLst>
      <p:ext uri="{BB962C8B-B14F-4D97-AF65-F5344CB8AC3E}">
        <p14:creationId xmlns:p14="http://schemas.microsoft.com/office/powerpoint/2010/main" val="103935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695D28-584F-9BCE-1A24-41DC11395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F756AE-C2BB-CEE6-AFB8-D4545074C3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0"/>
            <a:ext cx="9723122" cy="7201120"/>
          </a:xfrm>
        </p:spPr>
      </p:pic>
    </p:spTree>
    <p:extLst>
      <p:ext uri="{BB962C8B-B14F-4D97-AF65-F5344CB8AC3E}">
        <p14:creationId xmlns:p14="http://schemas.microsoft.com/office/powerpoint/2010/main" val="339603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E3C192-D8E3-67FC-8A74-EF22A95C5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EF824F-FBD8-FE4D-4A0E-2F90942127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399" y="-99392"/>
            <a:ext cx="4757825" cy="7116406"/>
          </a:xfrm>
        </p:spPr>
      </p:pic>
    </p:spTree>
    <p:extLst>
      <p:ext uri="{BB962C8B-B14F-4D97-AF65-F5344CB8AC3E}">
        <p14:creationId xmlns:p14="http://schemas.microsoft.com/office/powerpoint/2010/main" val="1590925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F7B1FF-FB08-0C71-87A1-26229145D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24EBF5-C54B-BAB9-FB6C-8D9A5EE2CB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34520"/>
            <a:ext cx="7583782" cy="6872477"/>
          </a:xfrm>
        </p:spPr>
      </p:pic>
    </p:spTree>
    <p:extLst>
      <p:ext uri="{BB962C8B-B14F-4D97-AF65-F5344CB8AC3E}">
        <p14:creationId xmlns:p14="http://schemas.microsoft.com/office/powerpoint/2010/main" val="2087281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2448B3-D867-02D7-E2F3-CFC7D7EE7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6B9F08-4EA7-4340-6A52-C8EEA587B4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047" y="-99392"/>
            <a:ext cx="6895792" cy="7488832"/>
          </a:xfrm>
        </p:spPr>
      </p:pic>
    </p:spTree>
    <p:extLst>
      <p:ext uri="{BB962C8B-B14F-4D97-AF65-F5344CB8AC3E}">
        <p14:creationId xmlns:p14="http://schemas.microsoft.com/office/powerpoint/2010/main" val="840406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8D290A-7310-1C2E-FCD3-2C68B3CC3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0895D0-572E-FD72-85ED-DC4FB45A2D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95014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115466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90FBFF-6C16-D9D2-2E9A-BCBFDBAD3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2AD340-2191-796A-34A4-606832C0B7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294" y="-329063"/>
            <a:ext cx="5989411" cy="7516125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D504825-40C1-BB63-0EEC-0CB4051BF0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540375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3B15533-3557-3FDF-0534-FD402B1B47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52" y="5540375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518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N°11</dc:title>
  <dc:creator>Perroquet34740</dc:creator>
  <cp:lastModifiedBy>jean-louis BEYAERT</cp:lastModifiedBy>
  <cp:revision>3</cp:revision>
  <dcterms:created xsi:type="dcterms:W3CDTF">2024-03-05T18:39:46Z</dcterms:created>
  <dcterms:modified xsi:type="dcterms:W3CDTF">2024-03-05T19:09:22Z</dcterms:modified>
</cp:coreProperties>
</file>