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796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406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758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054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907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183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631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729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622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584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23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33D60-478D-4C10-A56A-F0E7B18042B5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0E5D1-B9D2-4590-A1DD-5ADFB6D9E6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47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E430F-5E87-E3E1-7644-1B790B487D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A3A105C-82E4-F00E-FAB9-96A04D459B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A2C688-90FF-1B00-C4DE-BD80EB6BAFCF}"/>
              </a:ext>
            </a:extLst>
          </p:cNvPr>
          <p:cNvSpPr/>
          <p:nvPr/>
        </p:nvSpPr>
        <p:spPr>
          <a:xfrm>
            <a:off x="2567609" y="548680"/>
            <a:ext cx="68133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CH’TI N°100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86E6B52-4ED7-FBA0-1E11-411A083FC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189881"/>
            <a:ext cx="1609725" cy="14287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E6B6AE6-388B-6DAE-A16C-573B99EFDD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0B8923A-15D4-E8FF-1634-11B791F872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601" y="46355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92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2FF7E-8390-16CC-A02F-9AD6EA9B7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22C1F8B-8B99-CC87-99D5-B7B835FB02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580315" cy="6815654"/>
          </a:xfrm>
        </p:spPr>
      </p:pic>
    </p:spTree>
    <p:extLst>
      <p:ext uri="{BB962C8B-B14F-4D97-AF65-F5344CB8AC3E}">
        <p14:creationId xmlns:p14="http://schemas.microsoft.com/office/powerpoint/2010/main" val="2366017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9B7708-0D69-4ED7-7D6B-DA387F6C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6D899B-2F81-B6C4-716D-8664217DD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345" y="0"/>
            <a:ext cx="6499968" cy="7389440"/>
          </a:xfrm>
        </p:spPr>
      </p:pic>
    </p:spTree>
    <p:extLst>
      <p:ext uri="{BB962C8B-B14F-4D97-AF65-F5344CB8AC3E}">
        <p14:creationId xmlns:p14="http://schemas.microsoft.com/office/powerpoint/2010/main" val="4235394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A9C6F7-E3F4-7DBD-2F61-3262BA374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7B55DD5-768F-91BC-CC28-4B2E7C011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664826" cy="6892566"/>
          </a:xfrm>
        </p:spPr>
      </p:pic>
    </p:spTree>
    <p:extLst>
      <p:ext uri="{BB962C8B-B14F-4D97-AF65-F5344CB8AC3E}">
        <p14:creationId xmlns:p14="http://schemas.microsoft.com/office/powerpoint/2010/main" val="226220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B8100-8CB1-4238-05B8-E706A4C60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8C177E4-0EC5-FF3C-337C-1C527D474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89642"/>
            <a:ext cx="6796807" cy="6678716"/>
          </a:xfrm>
        </p:spPr>
      </p:pic>
    </p:spTree>
    <p:extLst>
      <p:ext uri="{BB962C8B-B14F-4D97-AF65-F5344CB8AC3E}">
        <p14:creationId xmlns:p14="http://schemas.microsoft.com/office/powerpoint/2010/main" val="367524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24153-E5A3-9701-9EB1-386B02FF0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C967C1-E5E4-AE94-1C92-9E63F5F82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030" y="0"/>
            <a:ext cx="5686242" cy="7026726"/>
          </a:xfrm>
        </p:spPr>
      </p:pic>
    </p:spTree>
    <p:extLst>
      <p:ext uri="{BB962C8B-B14F-4D97-AF65-F5344CB8AC3E}">
        <p14:creationId xmlns:p14="http://schemas.microsoft.com/office/powerpoint/2010/main" val="390233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9FCF3-B9EC-9238-53E4-F223E0A23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B5AF39-0703-4815-E145-F50F1265E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391264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FEC00-3DB7-6C64-7F13-F99D0D13D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192676-6AAB-7916-B08D-70243CAE9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845210" cy="7034256"/>
          </a:xfrm>
        </p:spPr>
      </p:pic>
    </p:spTree>
    <p:extLst>
      <p:ext uri="{BB962C8B-B14F-4D97-AF65-F5344CB8AC3E}">
        <p14:creationId xmlns:p14="http://schemas.microsoft.com/office/powerpoint/2010/main" val="192670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70826-564F-8531-61E3-91E756C0B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91A52E-62E2-25CC-EDA2-A95ED31A6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332"/>
            <a:ext cx="6161584" cy="6907332"/>
          </a:xfrm>
        </p:spPr>
      </p:pic>
    </p:spTree>
    <p:extLst>
      <p:ext uri="{BB962C8B-B14F-4D97-AF65-F5344CB8AC3E}">
        <p14:creationId xmlns:p14="http://schemas.microsoft.com/office/powerpoint/2010/main" val="3214907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9D531-172B-6C9F-8D90-A47CA47CC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AFCB6C-3ED4-9F32-0E77-68629635F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591777" cy="6871737"/>
          </a:xfrm>
        </p:spPr>
      </p:pic>
    </p:spTree>
    <p:extLst>
      <p:ext uri="{BB962C8B-B14F-4D97-AF65-F5344CB8AC3E}">
        <p14:creationId xmlns:p14="http://schemas.microsoft.com/office/powerpoint/2010/main" val="316605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CAE03-E1FF-5F1C-84AF-83CDEB4C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AC8D67-1E45-127B-2B60-99714C3F0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78854"/>
            <a:ext cx="8952810" cy="5700291"/>
          </a:xfrm>
        </p:spPr>
      </p:pic>
    </p:spTree>
    <p:extLst>
      <p:ext uri="{BB962C8B-B14F-4D97-AF65-F5344CB8AC3E}">
        <p14:creationId xmlns:p14="http://schemas.microsoft.com/office/powerpoint/2010/main" val="1171516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B7C5B1-B31F-51D5-09C7-52F4EA28C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3A3FFA-3B2B-05FB-9BD8-9AD4BED35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702" y="-24933"/>
            <a:ext cx="6690596" cy="6690596"/>
          </a:xfrm>
        </p:spPr>
      </p:pic>
    </p:spTree>
    <p:extLst>
      <p:ext uri="{BB962C8B-B14F-4D97-AF65-F5344CB8AC3E}">
        <p14:creationId xmlns:p14="http://schemas.microsoft.com/office/powerpoint/2010/main" val="4004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57412-EB5F-11E1-D185-E865A6CD1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6C644F-E4F8-B019-96E8-D73630B599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5097"/>
            <a:ext cx="6908790" cy="6908790"/>
          </a:xfrm>
        </p:spPr>
      </p:pic>
    </p:spTree>
    <p:extLst>
      <p:ext uri="{BB962C8B-B14F-4D97-AF65-F5344CB8AC3E}">
        <p14:creationId xmlns:p14="http://schemas.microsoft.com/office/powerpoint/2010/main" val="305881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8F1BE-1F9F-6F2C-DF93-1B27FA547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1CA50C-0F46-14FC-2094-2744D112A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5265"/>
            <a:ext cx="7058452" cy="6787470"/>
          </a:xfrm>
        </p:spPr>
      </p:pic>
    </p:spTree>
    <p:extLst>
      <p:ext uri="{BB962C8B-B14F-4D97-AF65-F5344CB8AC3E}">
        <p14:creationId xmlns:p14="http://schemas.microsoft.com/office/powerpoint/2010/main" val="3267987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64DA8-2A59-0AB7-D87F-1FC3EC417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9D2972-C0E2-C72B-63C6-445AE7AFA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61" y="-99392"/>
            <a:ext cx="6587059" cy="7100672"/>
          </a:xfrm>
        </p:spPr>
      </p:pic>
    </p:spTree>
    <p:extLst>
      <p:ext uri="{BB962C8B-B14F-4D97-AF65-F5344CB8AC3E}">
        <p14:creationId xmlns:p14="http://schemas.microsoft.com/office/powerpoint/2010/main" val="13673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FC363-5603-7191-024A-4216F171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477CB9-9ACE-7972-CBE4-7FD063E1A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03" y="116632"/>
            <a:ext cx="5978577" cy="6715661"/>
          </a:xfrm>
        </p:spPr>
      </p:pic>
    </p:spTree>
    <p:extLst>
      <p:ext uri="{BB962C8B-B14F-4D97-AF65-F5344CB8AC3E}">
        <p14:creationId xmlns:p14="http://schemas.microsoft.com/office/powerpoint/2010/main" val="4287631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FC8DA-CB6D-8A9C-792B-676BC92BE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A6FD3-7F04-0DE9-4A27-F8368AF81C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225683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87D5B-AB14-A42F-3ECF-9B538CD04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433A2-98CB-B80A-9DC6-0C31DBB81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746" y="116631"/>
            <a:ext cx="6567574" cy="6825127"/>
          </a:xfrm>
        </p:spPr>
      </p:pic>
    </p:spTree>
    <p:extLst>
      <p:ext uri="{BB962C8B-B14F-4D97-AF65-F5344CB8AC3E}">
        <p14:creationId xmlns:p14="http://schemas.microsoft.com/office/powerpoint/2010/main" val="3286979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3D38E6-25F5-A7D3-4A22-45C5BC12D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AC93F0-23C7-1F2B-1CE5-FA12AFDF1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88640"/>
            <a:ext cx="9067218" cy="6176963"/>
          </a:xfrm>
        </p:spPr>
      </p:pic>
    </p:spTree>
    <p:extLst>
      <p:ext uri="{BB962C8B-B14F-4D97-AF65-F5344CB8AC3E}">
        <p14:creationId xmlns:p14="http://schemas.microsoft.com/office/powerpoint/2010/main" val="317748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396D4-53AF-58BB-620E-E0A56C82A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956371-F71F-0CED-E515-7955E7A58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323883" cy="7054652"/>
          </a:xfrm>
        </p:spPr>
      </p:pic>
    </p:spTree>
    <p:extLst>
      <p:ext uri="{BB962C8B-B14F-4D97-AF65-F5344CB8AC3E}">
        <p14:creationId xmlns:p14="http://schemas.microsoft.com/office/powerpoint/2010/main" val="131359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DEBBA-521D-29BE-1607-D57B90A55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B3FC05-00E5-E96E-6693-83203DB34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570" y="-99393"/>
            <a:ext cx="6697757" cy="7091743"/>
          </a:xfrm>
        </p:spPr>
      </p:pic>
    </p:spTree>
    <p:extLst>
      <p:ext uri="{BB962C8B-B14F-4D97-AF65-F5344CB8AC3E}">
        <p14:creationId xmlns:p14="http://schemas.microsoft.com/office/powerpoint/2010/main" val="47073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006E0D-41CC-DF29-0502-0FBF9C3B1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DF440B-BEE1-CB40-8A9F-64C0B0466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598"/>
            <a:ext cx="8624009" cy="6968897"/>
          </a:xfrm>
        </p:spPr>
      </p:pic>
    </p:spTree>
    <p:extLst>
      <p:ext uri="{BB962C8B-B14F-4D97-AF65-F5344CB8AC3E}">
        <p14:creationId xmlns:p14="http://schemas.microsoft.com/office/powerpoint/2010/main" val="347471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CF8282-3B20-0529-EEDA-BFC25CD3E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1717A6-F67B-C30D-19E7-38D80AC2D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-459432"/>
            <a:ext cx="4093334" cy="7277041"/>
          </a:xfrm>
        </p:spPr>
      </p:pic>
    </p:spTree>
    <p:extLst>
      <p:ext uri="{BB962C8B-B14F-4D97-AF65-F5344CB8AC3E}">
        <p14:creationId xmlns:p14="http://schemas.microsoft.com/office/powerpoint/2010/main" val="1415486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4D375-4492-0882-A15B-A8F3F4C5A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E6F6C9-60F3-CA88-7D89-312DA5446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48" y="23179"/>
            <a:ext cx="7717503" cy="7032436"/>
          </a:xfrm>
        </p:spPr>
      </p:pic>
    </p:spTree>
    <p:extLst>
      <p:ext uri="{BB962C8B-B14F-4D97-AF65-F5344CB8AC3E}">
        <p14:creationId xmlns:p14="http://schemas.microsoft.com/office/powerpoint/2010/main" val="4159876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C01F60-0C31-930D-0E5C-7226B5779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D95E9-3EA4-AB87-A52F-BD8E035E4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331925" cy="6882847"/>
          </a:xfrm>
        </p:spPr>
      </p:pic>
    </p:spTree>
    <p:extLst>
      <p:ext uri="{BB962C8B-B14F-4D97-AF65-F5344CB8AC3E}">
        <p14:creationId xmlns:p14="http://schemas.microsoft.com/office/powerpoint/2010/main" val="3987168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A9CBE-9966-C2E9-4638-21D426B65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84F21-F443-4E58-92F6-A98942D33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4513"/>
            <a:ext cx="7884938" cy="6698709"/>
          </a:xfrm>
        </p:spPr>
      </p:pic>
    </p:spTree>
    <p:extLst>
      <p:ext uri="{BB962C8B-B14F-4D97-AF65-F5344CB8AC3E}">
        <p14:creationId xmlns:p14="http://schemas.microsoft.com/office/powerpoint/2010/main" val="134103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773E2-6C82-AE72-6B80-16957EB0E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19FF67-F4AF-7589-049B-85D23D258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958" y="116632"/>
            <a:ext cx="6200822" cy="6552728"/>
          </a:xfrm>
        </p:spPr>
      </p:pic>
    </p:spTree>
    <p:extLst>
      <p:ext uri="{BB962C8B-B14F-4D97-AF65-F5344CB8AC3E}">
        <p14:creationId xmlns:p14="http://schemas.microsoft.com/office/powerpoint/2010/main" val="179168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2AEC26-0C30-2E69-CE4D-E1FABDAE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7ED2A-46F1-D5F0-7E10-7F3C5D245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15416"/>
            <a:ext cx="8784976" cy="9338363"/>
          </a:xfrm>
        </p:spPr>
      </p:pic>
    </p:spTree>
    <p:extLst>
      <p:ext uri="{BB962C8B-B14F-4D97-AF65-F5344CB8AC3E}">
        <p14:creationId xmlns:p14="http://schemas.microsoft.com/office/powerpoint/2010/main" val="419110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CF622-D9ED-4A68-15FC-D524421B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393FA4-2C1B-4188-160E-3E58C250A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988" y="0"/>
            <a:ext cx="4936244" cy="6935142"/>
          </a:xfrm>
        </p:spPr>
      </p:pic>
    </p:spTree>
    <p:extLst>
      <p:ext uri="{BB962C8B-B14F-4D97-AF65-F5344CB8AC3E}">
        <p14:creationId xmlns:p14="http://schemas.microsoft.com/office/powerpoint/2010/main" val="96894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97F9FE-7A57-BF49-16D3-C8C8209B0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A69E0F-503E-AF13-81EF-66880F24C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93132" cy="6972942"/>
          </a:xfrm>
        </p:spPr>
      </p:pic>
    </p:spTree>
    <p:extLst>
      <p:ext uri="{BB962C8B-B14F-4D97-AF65-F5344CB8AC3E}">
        <p14:creationId xmlns:p14="http://schemas.microsoft.com/office/powerpoint/2010/main" val="190488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C866C8-EA8B-289B-F580-7AD481B4B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CCB93F-61D9-DC41-A702-D94434087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816065" cy="7332023"/>
          </a:xfrm>
        </p:spPr>
      </p:pic>
    </p:spTree>
    <p:extLst>
      <p:ext uri="{BB962C8B-B14F-4D97-AF65-F5344CB8AC3E}">
        <p14:creationId xmlns:p14="http://schemas.microsoft.com/office/powerpoint/2010/main" val="1666472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324E7B-71EE-5503-52C6-9C515A623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AB09B-2931-11B3-D3E4-9E1D587C8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7507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707123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4F188B-84D0-ACE1-96B7-EF51A3557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742B6-6284-F250-1899-D68087B007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614" y="116632"/>
            <a:ext cx="5913673" cy="6916578"/>
          </a:xfrm>
        </p:spPr>
      </p:pic>
    </p:spTree>
    <p:extLst>
      <p:ext uri="{BB962C8B-B14F-4D97-AF65-F5344CB8AC3E}">
        <p14:creationId xmlns:p14="http://schemas.microsoft.com/office/powerpoint/2010/main" val="417172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34C00-A263-1531-1974-39E5302E2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4349AB-AA38-37AA-B030-45534EB39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96481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B8A0C-68B6-EBFF-F15E-4672D0EB7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92A667-3885-760A-017B-C087C4E9E7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188" y="0"/>
            <a:ext cx="6182100" cy="6890722"/>
          </a:xfrm>
        </p:spPr>
      </p:pic>
    </p:spTree>
    <p:extLst>
      <p:ext uri="{BB962C8B-B14F-4D97-AF65-F5344CB8AC3E}">
        <p14:creationId xmlns:p14="http://schemas.microsoft.com/office/powerpoint/2010/main" val="1780544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A48F55-EC01-3091-2D26-99D486091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0E4B73-D444-C83C-8705-07C06412B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398836" cy="6855897"/>
          </a:xfrm>
        </p:spPr>
      </p:pic>
    </p:spTree>
    <p:extLst>
      <p:ext uri="{BB962C8B-B14F-4D97-AF65-F5344CB8AC3E}">
        <p14:creationId xmlns:p14="http://schemas.microsoft.com/office/powerpoint/2010/main" val="2989373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F1C110-220B-A1B8-58E5-6C9F7F2A6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7AFAD9-48E4-E7AF-4550-4ECA45F93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54452"/>
            <a:ext cx="6521011" cy="7166903"/>
          </a:xfrm>
        </p:spPr>
      </p:pic>
    </p:spTree>
    <p:extLst>
      <p:ext uri="{BB962C8B-B14F-4D97-AF65-F5344CB8AC3E}">
        <p14:creationId xmlns:p14="http://schemas.microsoft.com/office/powerpoint/2010/main" val="2376771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08F5FC-EBDB-610C-AADA-60C7AA9C1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B37BA1-78E7-BED9-416B-205260235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192" y="-99392"/>
            <a:ext cx="5708071" cy="7025319"/>
          </a:xfrm>
        </p:spPr>
      </p:pic>
    </p:spTree>
    <p:extLst>
      <p:ext uri="{BB962C8B-B14F-4D97-AF65-F5344CB8AC3E}">
        <p14:creationId xmlns:p14="http://schemas.microsoft.com/office/powerpoint/2010/main" val="12089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05909D-FBE8-BD6B-C65E-83CDFBE68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FCA5C-56BD-E3C1-96E0-2D8ADAD6A6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29" y="365125"/>
            <a:ext cx="10370566" cy="5811838"/>
          </a:xfrm>
        </p:spPr>
      </p:pic>
    </p:spTree>
    <p:extLst>
      <p:ext uri="{BB962C8B-B14F-4D97-AF65-F5344CB8AC3E}">
        <p14:creationId xmlns:p14="http://schemas.microsoft.com/office/powerpoint/2010/main" val="1049235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F0312-8073-7411-1117-11C63147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DF3413-87FB-3DEB-220B-EBCA15D62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4886510" cy="7171838"/>
          </a:xfrm>
        </p:spPr>
      </p:pic>
    </p:spTree>
    <p:extLst>
      <p:ext uri="{BB962C8B-B14F-4D97-AF65-F5344CB8AC3E}">
        <p14:creationId xmlns:p14="http://schemas.microsoft.com/office/powerpoint/2010/main" val="905537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A9B8C-66C2-29CC-7A82-EB522B012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E08DE2-D87D-87F3-CDB2-5DF8A5A60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66" y="-99392"/>
            <a:ext cx="5557590" cy="7005101"/>
          </a:xfrm>
        </p:spPr>
      </p:pic>
    </p:spTree>
    <p:extLst>
      <p:ext uri="{BB962C8B-B14F-4D97-AF65-F5344CB8AC3E}">
        <p14:creationId xmlns:p14="http://schemas.microsoft.com/office/powerpoint/2010/main" val="1176245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659C7-7361-25A8-E901-71D4FA8AD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763BAF-3B78-9435-7090-5249DD694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436" y="0"/>
            <a:ext cx="6069852" cy="6891812"/>
          </a:xfrm>
        </p:spPr>
      </p:pic>
    </p:spTree>
    <p:extLst>
      <p:ext uri="{BB962C8B-B14F-4D97-AF65-F5344CB8AC3E}">
        <p14:creationId xmlns:p14="http://schemas.microsoft.com/office/powerpoint/2010/main" val="319247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8C31D-F038-2979-63A9-5B4DE843E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F215E8-C503-AC7D-B3D0-6105BAA7A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53980" cy="6816254"/>
          </a:xfrm>
        </p:spPr>
      </p:pic>
    </p:spTree>
    <p:extLst>
      <p:ext uri="{BB962C8B-B14F-4D97-AF65-F5344CB8AC3E}">
        <p14:creationId xmlns:p14="http://schemas.microsoft.com/office/powerpoint/2010/main" val="131440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826296-B113-2F1F-C2F4-6A5787454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848882-7A9B-070E-7894-2B5E725FB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987" y="157806"/>
            <a:ext cx="9564026" cy="6542388"/>
          </a:xfrm>
        </p:spPr>
      </p:pic>
    </p:spTree>
    <p:extLst>
      <p:ext uri="{BB962C8B-B14F-4D97-AF65-F5344CB8AC3E}">
        <p14:creationId xmlns:p14="http://schemas.microsoft.com/office/powerpoint/2010/main" val="200684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288CA-A9D5-39B7-C5D1-FA6C6BCE7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5557C-EBAF-2C3E-52D7-6A93EEA60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129" y="523081"/>
            <a:ext cx="9701741" cy="5811838"/>
          </a:xfrm>
        </p:spPr>
      </p:pic>
    </p:spTree>
    <p:extLst>
      <p:ext uri="{BB962C8B-B14F-4D97-AF65-F5344CB8AC3E}">
        <p14:creationId xmlns:p14="http://schemas.microsoft.com/office/powerpoint/2010/main" val="2474127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958EB-514A-1CA2-5E33-C4C54F056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7C82F0-9F0A-AB55-C3D6-C25835CA3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81076"/>
            <a:ext cx="7863839" cy="6913266"/>
          </a:xfrm>
        </p:spPr>
      </p:pic>
    </p:spTree>
    <p:extLst>
      <p:ext uri="{BB962C8B-B14F-4D97-AF65-F5344CB8AC3E}">
        <p14:creationId xmlns:p14="http://schemas.microsoft.com/office/powerpoint/2010/main" val="157389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90C3B4-CD5B-D8A5-0496-744243A89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00C70B-33C3-1A02-6530-A2A9A2FCE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74116"/>
            <a:ext cx="6980505" cy="6812145"/>
          </a:xfrm>
        </p:spPr>
      </p:pic>
    </p:spTree>
    <p:extLst>
      <p:ext uri="{BB962C8B-B14F-4D97-AF65-F5344CB8AC3E}">
        <p14:creationId xmlns:p14="http://schemas.microsoft.com/office/powerpoint/2010/main" val="318429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6DAAE-3DAB-DE18-8624-579522BE8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25ED0A-2A74-7455-4CA7-469A9284B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654" y="116632"/>
            <a:ext cx="5427602" cy="6750580"/>
          </a:xfrm>
        </p:spPr>
      </p:pic>
    </p:spTree>
    <p:extLst>
      <p:ext uri="{BB962C8B-B14F-4D97-AF65-F5344CB8AC3E}">
        <p14:creationId xmlns:p14="http://schemas.microsoft.com/office/powerpoint/2010/main" val="368012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16A67-080B-FF78-9FAF-BA31A07C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3F0E3E-75A7-F6F7-5FB3-CEB95B258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6798"/>
            <a:ext cx="4824536" cy="6831202"/>
          </a:xfrm>
        </p:spPr>
      </p:pic>
    </p:spTree>
    <p:extLst>
      <p:ext uri="{BB962C8B-B14F-4D97-AF65-F5344CB8AC3E}">
        <p14:creationId xmlns:p14="http://schemas.microsoft.com/office/powerpoint/2010/main" val="614307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63B51-9306-C8DB-2530-FE3D047F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3F0468-F8F8-08DD-91F8-0EC446586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021" y="16781"/>
            <a:ext cx="5767957" cy="695225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E7C0B5C-1D92-5B28-6819-7BDCC1C59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5229200"/>
            <a:ext cx="2013408" cy="106890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A0FB1D6-0730-6E4E-FA2D-3A8E2CA2E4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445224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36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100 - Perroquet34740</dc:title>
  <dc:creator>Perroquet34740</dc:creator>
  <cp:lastModifiedBy>jean-louis BEYAERT</cp:lastModifiedBy>
  <cp:revision>4</cp:revision>
  <dcterms:created xsi:type="dcterms:W3CDTF">2025-06-03T16:51:09Z</dcterms:created>
  <dcterms:modified xsi:type="dcterms:W3CDTF">2025-06-03T20:40:09Z</dcterms:modified>
</cp:coreProperties>
</file>