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445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031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266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0085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688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571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273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81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921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869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768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CBD92-233D-4891-8838-C88AA6405E32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7840D-244A-49C0-8FBE-56F0225CA6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2773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5BA6F2-3252-8845-1416-8CC129AC18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70A4AFD-96ED-FB03-BF24-C3EB19EF96D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689EE47-6F0A-D885-DD53-93B0847C53EE}"/>
              </a:ext>
            </a:extLst>
          </p:cNvPr>
          <p:cNvSpPr/>
          <p:nvPr/>
        </p:nvSpPr>
        <p:spPr>
          <a:xfrm>
            <a:off x="2567608" y="404664"/>
            <a:ext cx="663780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CH’TI N°10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8FF04B7-6C80-0A4D-4DA9-71D5641E1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431" y="1594567"/>
            <a:ext cx="6471138" cy="51435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7C40D1C-D37E-DA82-DBA3-09C07AD940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47052" y="4593778"/>
            <a:ext cx="1757379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16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CF2AA-108C-876E-CB7D-C4A673E8A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EB1962-4ADA-08E3-F02E-0BB0956DC3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747464"/>
            <a:ext cx="8671863" cy="7884973"/>
          </a:xfrm>
        </p:spPr>
      </p:pic>
    </p:spTree>
    <p:extLst>
      <p:ext uri="{BB962C8B-B14F-4D97-AF65-F5344CB8AC3E}">
        <p14:creationId xmlns:p14="http://schemas.microsoft.com/office/powerpoint/2010/main" val="1450024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EF5E37-3FF6-2F48-2A1D-2426CCF0F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6FA69F-C9D8-0145-88A3-BF3B434AA0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32000"/>
            <a:ext cx="5956072" cy="6794000"/>
          </a:xfrm>
        </p:spPr>
      </p:pic>
    </p:spTree>
    <p:extLst>
      <p:ext uri="{BB962C8B-B14F-4D97-AF65-F5344CB8AC3E}">
        <p14:creationId xmlns:p14="http://schemas.microsoft.com/office/powerpoint/2010/main" val="3800826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3F090A-352C-8FA4-8D84-19CDABDFF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C433B0-D3AE-A0EA-B7A4-0043173948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280030" cy="6858000"/>
          </a:xfrm>
        </p:spPr>
      </p:pic>
    </p:spTree>
    <p:extLst>
      <p:ext uri="{BB962C8B-B14F-4D97-AF65-F5344CB8AC3E}">
        <p14:creationId xmlns:p14="http://schemas.microsoft.com/office/powerpoint/2010/main" val="2146931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BB0AA3-AFF2-8366-6BAF-88F8D9FF9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3D89A5-40FB-49DF-53E2-70C654D17C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160899" cy="7049447"/>
          </a:xfrm>
        </p:spPr>
      </p:pic>
    </p:spTree>
    <p:extLst>
      <p:ext uri="{BB962C8B-B14F-4D97-AF65-F5344CB8AC3E}">
        <p14:creationId xmlns:p14="http://schemas.microsoft.com/office/powerpoint/2010/main" val="268693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61D4B4-FA86-0328-71DE-35AA2F834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2324D6-2A2B-7E70-0934-7666924217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-10319"/>
            <a:ext cx="10041239" cy="6741368"/>
          </a:xfrm>
        </p:spPr>
      </p:pic>
    </p:spTree>
    <p:extLst>
      <p:ext uri="{BB962C8B-B14F-4D97-AF65-F5344CB8AC3E}">
        <p14:creationId xmlns:p14="http://schemas.microsoft.com/office/powerpoint/2010/main" val="599307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EDFFF6-77E5-2450-E7F1-B26E0F644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28D227-7611-A42E-ED60-D4D750172D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543" y="0"/>
            <a:ext cx="6729131" cy="7749480"/>
          </a:xfrm>
        </p:spPr>
      </p:pic>
    </p:spTree>
    <p:extLst>
      <p:ext uri="{BB962C8B-B14F-4D97-AF65-F5344CB8AC3E}">
        <p14:creationId xmlns:p14="http://schemas.microsoft.com/office/powerpoint/2010/main" val="32902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8F5B66-7EB7-C5CD-AE83-DEBA15D15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" name="Espace réservé du contenu 16">
            <a:extLst>
              <a:ext uri="{FF2B5EF4-FFF2-40B4-BE49-F238E27FC236}">
                <a16:creationId xmlns:a16="http://schemas.microsoft.com/office/drawing/2014/main" id="{9B37EAE0-0539-9F8D-1F15-6F4D98248A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14" y="-315416"/>
            <a:ext cx="7573402" cy="8538077"/>
          </a:xfrm>
        </p:spPr>
      </p:pic>
    </p:spTree>
    <p:extLst>
      <p:ext uri="{BB962C8B-B14F-4D97-AF65-F5344CB8AC3E}">
        <p14:creationId xmlns:p14="http://schemas.microsoft.com/office/powerpoint/2010/main" val="2166276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3923FF-4C9D-E06D-10A6-D03F9D67F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2BA40F-4C5A-8A3C-C0E1-8106D7F586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80" y="0"/>
            <a:ext cx="4947852" cy="6923232"/>
          </a:xfrm>
        </p:spPr>
      </p:pic>
    </p:spTree>
    <p:extLst>
      <p:ext uri="{BB962C8B-B14F-4D97-AF65-F5344CB8AC3E}">
        <p14:creationId xmlns:p14="http://schemas.microsoft.com/office/powerpoint/2010/main" val="389354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3FDAC6-8531-4132-93B1-FC1F45D8A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FDE2F7-4BA0-8BE3-5492-9E000D99D9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044" y="-99392"/>
            <a:ext cx="5663219" cy="7065226"/>
          </a:xfrm>
        </p:spPr>
      </p:pic>
    </p:spTree>
    <p:extLst>
      <p:ext uri="{BB962C8B-B14F-4D97-AF65-F5344CB8AC3E}">
        <p14:creationId xmlns:p14="http://schemas.microsoft.com/office/powerpoint/2010/main" val="3938314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47CF3C-6D0A-2A1B-B811-BEE035388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8E5FC1-8132-3E36-04C5-AECB611403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02" y="387292"/>
            <a:ext cx="10764516" cy="6256875"/>
          </a:xfrm>
        </p:spPr>
      </p:pic>
    </p:spTree>
    <p:extLst>
      <p:ext uri="{BB962C8B-B14F-4D97-AF65-F5344CB8AC3E}">
        <p14:creationId xmlns:p14="http://schemas.microsoft.com/office/powerpoint/2010/main" val="3608143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976430-BA94-5857-C513-9B92ADAA5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7F7FE3-736C-88D9-D012-070F35EF07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6333688" cy="7917110"/>
          </a:xfrm>
        </p:spPr>
      </p:pic>
    </p:spTree>
    <p:extLst>
      <p:ext uri="{BB962C8B-B14F-4D97-AF65-F5344CB8AC3E}">
        <p14:creationId xmlns:p14="http://schemas.microsoft.com/office/powerpoint/2010/main" val="800473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CB2E55-7E77-A179-A551-A5142F376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E19EB3-18B5-3F7B-7FE9-DF0E0CCA6E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391" y="0"/>
            <a:ext cx="5175857" cy="7035624"/>
          </a:xfrm>
        </p:spPr>
      </p:pic>
    </p:spTree>
    <p:extLst>
      <p:ext uri="{BB962C8B-B14F-4D97-AF65-F5344CB8AC3E}">
        <p14:creationId xmlns:p14="http://schemas.microsoft.com/office/powerpoint/2010/main" val="333704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81A203-59CE-A0B1-ECDE-04FDAF7DE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293DC8-C576-EB4A-C879-E575933A0F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914" y="0"/>
            <a:ext cx="6562414" cy="7273551"/>
          </a:xfrm>
        </p:spPr>
      </p:pic>
    </p:spTree>
    <p:extLst>
      <p:ext uri="{BB962C8B-B14F-4D97-AF65-F5344CB8AC3E}">
        <p14:creationId xmlns:p14="http://schemas.microsoft.com/office/powerpoint/2010/main" val="1246904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B8ADEE-5BBB-A740-7F52-FCADC1B27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34F599-C622-6BF9-FEFF-50059918B9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82513"/>
            <a:ext cx="8923965" cy="6692974"/>
          </a:xfrm>
        </p:spPr>
      </p:pic>
    </p:spTree>
    <p:extLst>
      <p:ext uri="{BB962C8B-B14F-4D97-AF65-F5344CB8AC3E}">
        <p14:creationId xmlns:p14="http://schemas.microsoft.com/office/powerpoint/2010/main" val="2424236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635431-47A4-4017-096D-0AE419B44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F33435-6466-BF1E-5A64-3EE3B4858A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216886"/>
            <a:ext cx="8138138" cy="7291772"/>
          </a:xfrm>
        </p:spPr>
      </p:pic>
    </p:spTree>
    <p:extLst>
      <p:ext uri="{BB962C8B-B14F-4D97-AF65-F5344CB8AC3E}">
        <p14:creationId xmlns:p14="http://schemas.microsoft.com/office/powerpoint/2010/main" val="3152363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14C5DE-2B36-893D-2BCC-AF5ACEA7B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97ABD8-70A1-A8D5-7365-8810E07481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27" y="210133"/>
            <a:ext cx="10258995" cy="6437733"/>
          </a:xfrm>
        </p:spPr>
      </p:pic>
    </p:spTree>
    <p:extLst>
      <p:ext uri="{BB962C8B-B14F-4D97-AF65-F5344CB8AC3E}">
        <p14:creationId xmlns:p14="http://schemas.microsoft.com/office/powerpoint/2010/main" val="3292143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9E0A24-8534-A353-0724-16B917C8D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FBD724-85A4-CE9C-1BD6-891051D31B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69266"/>
            <a:ext cx="7953791" cy="6919799"/>
          </a:xfrm>
        </p:spPr>
      </p:pic>
    </p:spTree>
    <p:extLst>
      <p:ext uri="{BB962C8B-B14F-4D97-AF65-F5344CB8AC3E}">
        <p14:creationId xmlns:p14="http://schemas.microsoft.com/office/powerpoint/2010/main" val="3441523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15B6D0-7FD9-D15B-3E83-5F8D57F11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446478-53D7-005B-3BB3-C1C79CBBAE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67" y="1299704"/>
            <a:ext cx="11966039" cy="4258591"/>
          </a:xfrm>
        </p:spPr>
      </p:pic>
    </p:spTree>
    <p:extLst>
      <p:ext uri="{BB962C8B-B14F-4D97-AF65-F5344CB8AC3E}">
        <p14:creationId xmlns:p14="http://schemas.microsoft.com/office/powerpoint/2010/main" val="466729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6ED26C-6C6E-33AE-616F-95435C272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CF21F6-7129-9869-314C-3FECFE980F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09721"/>
            <a:ext cx="6268436" cy="7277442"/>
          </a:xfrm>
        </p:spPr>
      </p:pic>
    </p:spTree>
    <p:extLst>
      <p:ext uri="{BB962C8B-B14F-4D97-AF65-F5344CB8AC3E}">
        <p14:creationId xmlns:p14="http://schemas.microsoft.com/office/powerpoint/2010/main" val="154536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0F248F-B1B2-B3E6-D494-934A58E0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365511-DAA3-6C90-14BD-5BCCC60C2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150" y="-171400"/>
            <a:ext cx="8650338" cy="8477333"/>
          </a:xfrm>
        </p:spPr>
      </p:pic>
    </p:spTree>
    <p:extLst>
      <p:ext uri="{BB962C8B-B14F-4D97-AF65-F5344CB8AC3E}">
        <p14:creationId xmlns:p14="http://schemas.microsoft.com/office/powerpoint/2010/main" val="336086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121D67-1555-2544-D82D-549DFB809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9BEC70-E59A-028D-3894-005862E0CD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096175" cy="7228911"/>
          </a:xfrm>
        </p:spPr>
      </p:pic>
    </p:spTree>
    <p:extLst>
      <p:ext uri="{BB962C8B-B14F-4D97-AF65-F5344CB8AC3E}">
        <p14:creationId xmlns:p14="http://schemas.microsoft.com/office/powerpoint/2010/main" val="1595547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3EEE33-5C95-DE0D-98C3-B43C636AD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4D5B7F-7A92-3BF6-280B-5EDD5C3287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307"/>
            <a:ext cx="6606287" cy="7234263"/>
          </a:xfrm>
        </p:spPr>
      </p:pic>
    </p:spTree>
    <p:extLst>
      <p:ext uri="{BB962C8B-B14F-4D97-AF65-F5344CB8AC3E}">
        <p14:creationId xmlns:p14="http://schemas.microsoft.com/office/powerpoint/2010/main" val="3951219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0A3F55-597B-2650-5771-D221445D7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2C0D1E-E8E7-F38B-6047-10FD86A336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825588" cy="6852811"/>
          </a:xfrm>
        </p:spPr>
      </p:pic>
    </p:spTree>
    <p:extLst>
      <p:ext uri="{BB962C8B-B14F-4D97-AF65-F5344CB8AC3E}">
        <p14:creationId xmlns:p14="http://schemas.microsoft.com/office/powerpoint/2010/main" val="433569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B37142-356B-B00F-B3EF-FD66B80EF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675E09-C43C-5639-C010-7CC297B6B8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27" y="-603448"/>
            <a:ext cx="6396128" cy="8280920"/>
          </a:xfrm>
        </p:spPr>
      </p:pic>
    </p:spTree>
    <p:extLst>
      <p:ext uri="{BB962C8B-B14F-4D97-AF65-F5344CB8AC3E}">
        <p14:creationId xmlns:p14="http://schemas.microsoft.com/office/powerpoint/2010/main" val="3769447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BF2BE1-6897-6596-2D80-69F72B496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F137B2-9753-2ACA-1D47-4E7FC14FAF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747464"/>
            <a:ext cx="6324514" cy="8047097"/>
          </a:xfrm>
        </p:spPr>
      </p:pic>
    </p:spTree>
    <p:extLst>
      <p:ext uri="{BB962C8B-B14F-4D97-AF65-F5344CB8AC3E}">
        <p14:creationId xmlns:p14="http://schemas.microsoft.com/office/powerpoint/2010/main" val="3441132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8E29CF-7CCF-ADF2-D762-D786B9FD4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E5388F-049E-A2BE-9AD6-7B4C5E9A9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1813890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C5FDF1-1A75-CC83-985E-44D082381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5665AC-0505-E67D-A7B8-562D1510F5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418" y="0"/>
            <a:ext cx="5135821" cy="6906189"/>
          </a:xfrm>
        </p:spPr>
      </p:pic>
    </p:spTree>
    <p:extLst>
      <p:ext uri="{BB962C8B-B14F-4D97-AF65-F5344CB8AC3E}">
        <p14:creationId xmlns:p14="http://schemas.microsoft.com/office/powerpoint/2010/main" val="2026160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DBA07E-DC94-7316-03CE-F09EE87C5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555C08-C011-89BF-D292-59A53B812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407726" cy="6991714"/>
          </a:xfrm>
        </p:spPr>
      </p:pic>
    </p:spTree>
    <p:extLst>
      <p:ext uri="{BB962C8B-B14F-4D97-AF65-F5344CB8AC3E}">
        <p14:creationId xmlns:p14="http://schemas.microsoft.com/office/powerpoint/2010/main" val="1383575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05CFAF-2CF0-C123-8E10-4852FC2BF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F6BBF2-9D46-C982-DAE3-E7EF31248A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04251"/>
            <a:ext cx="9789538" cy="6649498"/>
          </a:xfrm>
        </p:spPr>
      </p:pic>
    </p:spTree>
    <p:extLst>
      <p:ext uri="{BB962C8B-B14F-4D97-AF65-F5344CB8AC3E}">
        <p14:creationId xmlns:p14="http://schemas.microsoft.com/office/powerpoint/2010/main" val="4163023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92DE51-A684-7D89-E054-A66146A1A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E8F8B4-4F6D-929C-640F-6C5C120399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023" y="-99392"/>
            <a:ext cx="5781389" cy="7704856"/>
          </a:xfrm>
        </p:spPr>
      </p:pic>
    </p:spTree>
    <p:extLst>
      <p:ext uri="{BB962C8B-B14F-4D97-AF65-F5344CB8AC3E}">
        <p14:creationId xmlns:p14="http://schemas.microsoft.com/office/powerpoint/2010/main" val="2259452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90DABC-4703-238B-7D57-5167D633E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3EB3BF-E242-05A9-AADA-390C006F3E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0444"/>
            <a:ext cx="9334931" cy="6497112"/>
          </a:xfrm>
        </p:spPr>
      </p:pic>
    </p:spTree>
    <p:extLst>
      <p:ext uri="{BB962C8B-B14F-4D97-AF65-F5344CB8AC3E}">
        <p14:creationId xmlns:p14="http://schemas.microsoft.com/office/powerpoint/2010/main" val="1388544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F0A436-E139-735B-E7C7-A260D8BFB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598B25-A445-2704-BB84-254757F881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27518"/>
            <a:ext cx="8803952" cy="6602964"/>
          </a:xfrm>
        </p:spPr>
      </p:pic>
    </p:spTree>
    <p:extLst>
      <p:ext uri="{BB962C8B-B14F-4D97-AF65-F5344CB8AC3E}">
        <p14:creationId xmlns:p14="http://schemas.microsoft.com/office/powerpoint/2010/main" val="4041717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BD9C6C-87F8-EF48-5CAF-968480415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536925-B19E-69E5-0438-91C42BAEF6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89726" cy="7889726"/>
          </a:xfrm>
        </p:spPr>
      </p:pic>
    </p:spTree>
    <p:extLst>
      <p:ext uri="{BB962C8B-B14F-4D97-AF65-F5344CB8AC3E}">
        <p14:creationId xmlns:p14="http://schemas.microsoft.com/office/powerpoint/2010/main" val="3362245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E7D06C-A3E7-A66F-1DEA-CE5887DD0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B8DB26-4AAB-75AB-F7C1-7E5767DFA1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116632"/>
            <a:ext cx="9433901" cy="6970605"/>
          </a:xfrm>
        </p:spPr>
      </p:pic>
    </p:spTree>
    <p:extLst>
      <p:ext uri="{BB962C8B-B14F-4D97-AF65-F5344CB8AC3E}">
        <p14:creationId xmlns:p14="http://schemas.microsoft.com/office/powerpoint/2010/main" val="1986288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DB5751-5A2A-0DC6-698B-792EBC2A2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EC61D6-F053-05CF-DA66-2CE690F9D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46" y="0"/>
            <a:ext cx="7759645" cy="7337926"/>
          </a:xfrm>
        </p:spPr>
      </p:pic>
    </p:spTree>
    <p:extLst>
      <p:ext uri="{BB962C8B-B14F-4D97-AF65-F5344CB8AC3E}">
        <p14:creationId xmlns:p14="http://schemas.microsoft.com/office/powerpoint/2010/main" val="645981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97C074-0DDF-8D09-2996-9C5887C78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6EA31C-9481-A4CB-5197-2D80D637A8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73416" cy="7173416"/>
          </a:xfrm>
        </p:spPr>
      </p:pic>
    </p:spTree>
    <p:extLst>
      <p:ext uri="{BB962C8B-B14F-4D97-AF65-F5344CB8AC3E}">
        <p14:creationId xmlns:p14="http://schemas.microsoft.com/office/powerpoint/2010/main" val="1111588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868BF9-62B8-BFAC-2A83-88C166A60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9FFCBB-5452-379C-BF42-9DEE3FD4F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921655" cy="7829629"/>
          </a:xfrm>
        </p:spPr>
      </p:pic>
    </p:spTree>
    <p:extLst>
      <p:ext uri="{BB962C8B-B14F-4D97-AF65-F5344CB8AC3E}">
        <p14:creationId xmlns:p14="http://schemas.microsoft.com/office/powerpoint/2010/main" val="2384480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3AC646-8B12-8359-655F-520E600AD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F9B315-88A7-8257-FCDA-66A7C6E952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8791"/>
            <a:ext cx="7887839" cy="6897992"/>
          </a:xfrm>
        </p:spPr>
      </p:pic>
    </p:spTree>
    <p:extLst>
      <p:ext uri="{BB962C8B-B14F-4D97-AF65-F5344CB8AC3E}">
        <p14:creationId xmlns:p14="http://schemas.microsoft.com/office/powerpoint/2010/main" val="3711727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A83D37-D6F7-4C5C-8E4D-A2FB92207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66ACC2-7B2A-32C5-D7F5-79ECEBA137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6332778" cy="7749480"/>
          </a:xfrm>
        </p:spPr>
      </p:pic>
    </p:spTree>
    <p:extLst>
      <p:ext uri="{BB962C8B-B14F-4D97-AF65-F5344CB8AC3E}">
        <p14:creationId xmlns:p14="http://schemas.microsoft.com/office/powerpoint/2010/main" val="271532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FCE584-D784-F4C6-7B8A-0730C2FE2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756B86-60E1-78E4-D0CE-FCF2830768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78141"/>
            <a:ext cx="5184576" cy="7214282"/>
          </a:xfrm>
        </p:spPr>
      </p:pic>
    </p:spTree>
    <p:extLst>
      <p:ext uri="{BB962C8B-B14F-4D97-AF65-F5344CB8AC3E}">
        <p14:creationId xmlns:p14="http://schemas.microsoft.com/office/powerpoint/2010/main" val="2881100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6D9FE7-F959-846B-04DB-C3764D1E9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90AF54-6B17-56A1-AB8C-7668F526EE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1340768"/>
            <a:ext cx="10872043" cy="3869249"/>
          </a:xfrm>
        </p:spPr>
      </p:pic>
    </p:spTree>
    <p:extLst>
      <p:ext uri="{BB962C8B-B14F-4D97-AF65-F5344CB8AC3E}">
        <p14:creationId xmlns:p14="http://schemas.microsoft.com/office/powerpoint/2010/main" val="1062433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3E49C5-4D6B-471A-C8D1-157D79E71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4AA702-0AF1-2209-F8B7-41CCEC49FD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434" y="-99392"/>
            <a:ext cx="5047806" cy="7168482"/>
          </a:xfrm>
        </p:spPr>
      </p:pic>
    </p:spTree>
    <p:extLst>
      <p:ext uri="{BB962C8B-B14F-4D97-AF65-F5344CB8AC3E}">
        <p14:creationId xmlns:p14="http://schemas.microsoft.com/office/powerpoint/2010/main" val="1454610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DB8F84-43B1-CAFF-6881-08D7D3C7F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9BB2F7-DCA6-F2F8-DAC7-5667338B11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564" y="0"/>
            <a:ext cx="7115336" cy="6858000"/>
          </a:xfrm>
        </p:spPr>
      </p:pic>
    </p:spTree>
    <p:extLst>
      <p:ext uri="{BB962C8B-B14F-4D97-AF65-F5344CB8AC3E}">
        <p14:creationId xmlns:p14="http://schemas.microsoft.com/office/powerpoint/2010/main" val="1338771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958A9-E72E-0E9D-6F63-AC4842BD4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A3034E-7871-3DBD-F598-4BF67C7D3B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52334"/>
            <a:ext cx="8512215" cy="6705666"/>
          </a:xfrm>
        </p:spPr>
      </p:pic>
    </p:spTree>
    <p:extLst>
      <p:ext uri="{BB962C8B-B14F-4D97-AF65-F5344CB8AC3E}">
        <p14:creationId xmlns:p14="http://schemas.microsoft.com/office/powerpoint/2010/main" val="2128077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045187-40C2-8F2B-E73D-21E2AC10E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0AA47A-5526-3E1B-0FB7-CFD5A5EBD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78" y="0"/>
            <a:ext cx="5227186" cy="7336402"/>
          </a:xfrm>
        </p:spPr>
      </p:pic>
    </p:spTree>
    <p:extLst>
      <p:ext uri="{BB962C8B-B14F-4D97-AF65-F5344CB8AC3E}">
        <p14:creationId xmlns:p14="http://schemas.microsoft.com/office/powerpoint/2010/main" val="3801391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A777F5-BD2F-7AC5-C5F3-81C465823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DFE625-DF94-EE0C-8C4F-69D2923AEC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064529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DDF1A1-954C-C7BB-9CB0-B7F974C01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1DB2A1-3A16-48E0-3609-8499A050D8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906" y="-99392"/>
            <a:ext cx="6427414" cy="7430537"/>
          </a:xfrm>
        </p:spPr>
      </p:pic>
    </p:spTree>
    <p:extLst>
      <p:ext uri="{BB962C8B-B14F-4D97-AF65-F5344CB8AC3E}">
        <p14:creationId xmlns:p14="http://schemas.microsoft.com/office/powerpoint/2010/main" val="3730903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70476-B07D-3C75-FA66-6218D3577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49792E-811A-9058-2061-3C304E1CE8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44908"/>
            <a:ext cx="8753691" cy="6568183"/>
          </a:xfrm>
        </p:spPr>
      </p:pic>
    </p:spTree>
    <p:extLst>
      <p:ext uri="{BB962C8B-B14F-4D97-AF65-F5344CB8AC3E}">
        <p14:creationId xmlns:p14="http://schemas.microsoft.com/office/powerpoint/2010/main" val="189415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2D86AD-77EB-436F-5FD3-97D573103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164A61-56D6-D445-D066-B882E8A83A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43149"/>
            <a:ext cx="6919384" cy="714429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0329E84-6132-67D5-AB60-09DE764738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059" y="537321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C7ED333-6D23-30AF-F4BF-61C57A627C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45" y="5264514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55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N°10</dc:title>
  <dc:creator>Perroquet34740</dc:creator>
  <cp:lastModifiedBy>jean-louis BEYAERT</cp:lastModifiedBy>
  <cp:revision>4</cp:revision>
  <dcterms:created xsi:type="dcterms:W3CDTF">2024-03-01T19:27:20Z</dcterms:created>
  <dcterms:modified xsi:type="dcterms:W3CDTF">2024-03-01T19:58:01Z</dcterms:modified>
</cp:coreProperties>
</file>