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92" d="100"/>
          <a:sy n="92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066-0B4C-4231-82A9-0AEB0ECB1117}" type="datetimeFigureOut">
              <a:rPr lang="fr-FR" smtClean="0"/>
              <a:t>21/02/2024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9349B-2173-45E1-B502-60E88EFA2D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5861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066-0B4C-4231-82A9-0AEB0ECB1117}" type="datetimeFigureOut">
              <a:rPr lang="fr-FR" smtClean="0"/>
              <a:t>21/02/2024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9349B-2173-45E1-B502-60E88EFA2D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18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066-0B4C-4231-82A9-0AEB0ECB1117}" type="datetimeFigureOut">
              <a:rPr lang="fr-FR" smtClean="0"/>
              <a:t>21/02/2024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9349B-2173-45E1-B502-60E88EFA2D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285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066-0B4C-4231-82A9-0AEB0ECB1117}" type="datetimeFigureOut">
              <a:rPr lang="fr-FR" smtClean="0"/>
              <a:t>21/02/2024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9349B-2173-45E1-B502-60E88EFA2D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027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066-0B4C-4231-82A9-0AEB0ECB1117}" type="datetimeFigureOut">
              <a:rPr lang="fr-FR" smtClean="0"/>
              <a:t>21/02/2024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9349B-2173-45E1-B502-60E88EFA2D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14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066-0B4C-4231-82A9-0AEB0ECB1117}" type="datetimeFigureOut">
              <a:rPr lang="fr-FR" smtClean="0"/>
              <a:t>21/02/2024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9349B-2173-45E1-B502-60E88EFA2D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37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066-0B4C-4231-82A9-0AEB0ECB1117}" type="datetimeFigureOut">
              <a:rPr lang="fr-FR" smtClean="0"/>
              <a:t>21/02/2024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9349B-2173-45E1-B502-60E88EFA2D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890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066-0B4C-4231-82A9-0AEB0ECB1117}" type="datetimeFigureOut">
              <a:rPr lang="fr-FR" smtClean="0"/>
              <a:t>21/02/2024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9349B-2173-45E1-B502-60E88EFA2D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39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066-0B4C-4231-82A9-0AEB0ECB1117}" type="datetimeFigureOut">
              <a:rPr lang="fr-FR" smtClean="0"/>
              <a:t>21/02/2024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9349B-2173-45E1-B502-60E88EFA2D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858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066-0B4C-4231-82A9-0AEB0ECB1117}" type="datetimeFigureOut">
              <a:rPr lang="fr-FR" smtClean="0"/>
              <a:t>21/02/2024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9349B-2173-45E1-B502-60E88EFA2D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694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066-0B4C-4231-82A9-0AEB0ECB1117}" type="datetimeFigureOut">
              <a:rPr lang="fr-FR" smtClean="0"/>
              <a:t>21/02/2024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9349B-2173-45E1-B502-60E88EFA2D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166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73066-0B4C-4231-82A9-0AEB0ECB1117}" type="datetimeFigureOut">
              <a:rPr lang="fr-FR" smtClean="0"/>
              <a:t>21/02/2024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B9349B-2173-45E1-B502-60E88EFA2D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58833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87E15E-B6B2-B3A4-B4A7-43A47C1E3B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6EEE10E-6625-9925-AD2C-85567BE24C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7F7EB26-1987-01C4-F22C-7ED2245418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268760"/>
            <a:ext cx="7577856" cy="535523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D824060-E7C2-073E-727E-B422CDBCE2AB}"/>
              </a:ext>
            </a:extLst>
          </p:cNvPr>
          <p:cNvSpPr/>
          <p:nvPr/>
        </p:nvSpPr>
        <p:spPr>
          <a:xfrm>
            <a:off x="2783632" y="234007"/>
            <a:ext cx="64217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CH’TI N°09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58D3AFA-C632-A61A-45C8-CBC55F3E22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257800"/>
            <a:ext cx="1304925" cy="1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02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2C5841-B3FD-438C-F4A5-50932795E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AAEE13-722E-FEB4-AC16-6140E1E572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16632"/>
            <a:ext cx="6124461" cy="6858000"/>
          </a:xfrm>
        </p:spPr>
      </p:pic>
    </p:spTree>
    <p:extLst>
      <p:ext uri="{BB962C8B-B14F-4D97-AF65-F5344CB8AC3E}">
        <p14:creationId xmlns:p14="http://schemas.microsoft.com/office/powerpoint/2010/main" val="2006748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C1FDDD-D659-EB00-ED99-66EA88933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175204-DD4C-5727-7C25-594314E897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184" y="44624"/>
            <a:ext cx="5194055" cy="6774033"/>
          </a:xfrm>
        </p:spPr>
      </p:pic>
    </p:spTree>
    <p:extLst>
      <p:ext uri="{BB962C8B-B14F-4D97-AF65-F5344CB8AC3E}">
        <p14:creationId xmlns:p14="http://schemas.microsoft.com/office/powerpoint/2010/main" val="3059860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53F228-0A29-3C34-548E-4A8CDDE88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F20B487-9309-9599-F3E9-D334D5FB65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12462" cy="6813376"/>
          </a:xfrm>
        </p:spPr>
      </p:pic>
    </p:spTree>
    <p:extLst>
      <p:ext uri="{BB962C8B-B14F-4D97-AF65-F5344CB8AC3E}">
        <p14:creationId xmlns:p14="http://schemas.microsoft.com/office/powerpoint/2010/main" val="2759608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6C9CE5-16FF-B7AE-EE68-D84FB44C0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D4C1E4-099B-4D98-3518-2E999D5D16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365125"/>
            <a:ext cx="8315010" cy="7605464"/>
          </a:xfrm>
        </p:spPr>
      </p:pic>
    </p:spTree>
    <p:extLst>
      <p:ext uri="{BB962C8B-B14F-4D97-AF65-F5344CB8AC3E}">
        <p14:creationId xmlns:p14="http://schemas.microsoft.com/office/powerpoint/2010/main" val="3615068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39F755-9666-CFAB-EA27-02F73BD39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324AD1-1FF0-2761-980D-A2BA22190F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193" y="0"/>
            <a:ext cx="4674023" cy="6851087"/>
          </a:xfrm>
        </p:spPr>
      </p:pic>
    </p:spTree>
    <p:extLst>
      <p:ext uri="{BB962C8B-B14F-4D97-AF65-F5344CB8AC3E}">
        <p14:creationId xmlns:p14="http://schemas.microsoft.com/office/powerpoint/2010/main" val="1158062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932A2A-C65E-2016-E0AB-C4E1A9E88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EB70E9-C81E-071D-D520-6D3EBC1B8A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194" y="0"/>
            <a:ext cx="7331926" cy="6858000"/>
          </a:xfrm>
        </p:spPr>
      </p:pic>
    </p:spTree>
    <p:extLst>
      <p:ext uri="{BB962C8B-B14F-4D97-AF65-F5344CB8AC3E}">
        <p14:creationId xmlns:p14="http://schemas.microsoft.com/office/powerpoint/2010/main" val="3286859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263B26-9D72-E114-72D7-221EC460D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67A9F9-7BC2-3BF5-BCF5-AC2054DD34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16632"/>
            <a:ext cx="7416824" cy="6846299"/>
          </a:xfrm>
        </p:spPr>
      </p:pic>
    </p:spTree>
    <p:extLst>
      <p:ext uri="{BB962C8B-B14F-4D97-AF65-F5344CB8AC3E}">
        <p14:creationId xmlns:p14="http://schemas.microsoft.com/office/powerpoint/2010/main" val="3019190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9F46C2-8F2C-4E11-645B-BEA7F9F95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2C8919-AFA5-F1AF-8D4A-A92E368C52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230" y="-99392"/>
            <a:ext cx="5598526" cy="6957392"/>
          </a:xfrm>
        </p:spPr>
      </p:pic>
    </p:spTree>
    <p:extLst>
      <p:ext uri="{BB962C8B-B14F-4D97-AF65-F5344CB8AC3E}">
        <p14:creationId xmlns:p14="http://schemas.microsoft.com/office/powerpoint/2010/main" val="3820907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329336-6D71-734B-3790-3844A9796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B0E70A3-53BE-F043-2FDB-3D3031F8A5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824" y="68809"/>
            <a:ext cx="2736304" cy="6792474"/>
          </a:xfrm>
        </p:spPr>
      </p:pic>
    </p:spTree>
    <p:extLst>
      <p:ext uri="{BB962C8B-B14F-4D97-AF65-F5344CB8AC3E}">
        <p14:creationId xmlns:p14="http://schemas.microsoft.com/office/powerpoint/2010/main" val="39741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5B354D-4D5F-BCF0-B32C-36980955D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B0838B-A997-23C4-DC75-03723997FF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231739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580E03-2C49-8C5F-CBA9-6F2C058FD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2D334F-879A-ACCB-4415-9E2D86DEC1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356044"/>
            <a:ext cx="8665966" cy="8700426"/>
          </a:xfrm>
        </p:spPr>
      </p:pic>
    </p:spTree>
    <p:extLst>
      <p:ext uri="{BB962C8B-B14F-4D97-AF65-F5344CB8AC3E}">
        <p14:creationId xmlns:p14="http://schemas.microsoft.com/office/powerpoint/2010/main" val="3492206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451E5E-F459-CEC1-E9E2-EC20563AB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AF59A1-A9EE-70D6-166B-E8C2FB9A8B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440" y="0"/>
            <a:ext cx="5120792" cy="6756600"/>
          </a:xfrm>
        </p:spPr>
      </p:pic>
    </p:spTree>
    <p:extLst>
      <p:ext uri="{BB962C8B-B14F-4D97-AF65-F5344CB8AC3E}">
        <p14:creationId xmlns:p14="http://schemas.microsoft.com/office/powerpoint/2010/main" val="3151201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F793BA-01E5-441D-157F-C00FA7868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51CC639-983B-55D3-D506-7E8459154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602" y="0"/>
            <a:ext cx="5239654" cy="7142267"/>
          </a:xfrm>
        </p:spPr>
      </p:pic>
    </p:spTree>
    <p:extLst>
      <p:ext uri="{BB962C8B-B14F-4D97-AF65-F5344CB8AC3E}">
        <p14:creationId xmlns:p14="http://schemas.microsoft.com/office/powerpoint/2010/main" val="4136470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17BFE9-CDAE-B606-9F46-D150E5E0A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74C1A7-4605-70DF-AB4C-5C060B5891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346439"/>
            <a:ext cx="10881468" cy="6146436"/>
          </a:xfrm>
        </p:spPr>
      </p:pic>
    </p:spTree>
    <p:extLst>
      <p:ext uri="{BB962C8B-B14F-4D97-AF65-F5344CB8AC3E}">
        <p14:creationId xmlns:p14="http://schemas.microsoft.com/office/powerpoint/2010/main" val="3225757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6A2F1C-C9A9-C12F-0790-7A2664231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C0042D-400F-8547-CE4F-5ECC7FEEB2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88238"/>
            <a:ext cx="7938481" cy="6338382"/>
          </a:xfrm>
        </p:spPr>
      </p:pic>
    </p:spTree>
    <p:extLst>
      <p:ext uri="{BB962C8B-B14F-4D97-AF65-F5344CB8AC3E}">
        <p14:creationId xmlns:p14="http://schemas.microsoft.com/office/powerpoint/2010/main" val="1120464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BFF177-4A87-7400-0D0E-79319C857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8B5537-83B3-242E-FF14-A145818073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91" y="0"/>
            <a:ext cx="5645238" cy="6858000"/>
          </a:xfrm>
        </p:spPr>
      </p:pic>
    </p:spTree>
    <p:extLst>
      <p:ext uri="{BB962C8B-B14F-4D97-AF65-F5344CB8AC3E}">
        <p14:creationId xmlns:p14="http://schemas.microsoft.com/office/powerpoint/2010/main" val="3166411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8C5605-E332-C356-B2AF-3D7A3855E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DB6863-45A0-AAB8-8022-FB7535C7B5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696" y="0"/>
            <a:ext cx="5487895" cy="6741368"/>
          </a:xfrm>
        </p:spPr>
      </p:pic>
    </p:spTree>
    <p:extLst>
      <p:ext uri="{BB962C8B-B14F-4D97-AF65-F5344CB8AC3E}">
        <p14:creationId xmlns:p14="http://schemas.microsoft.com/office/powerpoint/2010/main" val="3143029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140581-DBD7-66D9-CCBC-FBA0C3C2F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224398-66EA-6CE2-15BE-5C04E84952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746" y="0"/>
            <a:ext cx="7759645" cy="7337926"/>
          </a:xfrm>
        </p:spPr>
      </p:pic>
    </p:spTree>
    <p:extLst>
      <p:ext uri="{BB962C8B-B14F-4D97-AF65-F5344CB8AC3E}">
        <p14:creationId xmlns:p14="http://schemas.microsoft.com/office/powerpoint/2010/main" val="73068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D775AD-F572-064D-99F2-3479E2866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9E3A9D3-579E-D623-F27B-C2B5842692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278649"/>
            <a:ext cx="5040560" cy="6300701"/>
          </a:xfrm>
        </p:spPr>
      </p:pic>
    </p:spTree>
    <p:extLst>
      <p:ext uri="{BB962C8B-B14F-4D97-AF65-F5344CB8AC3E}">
        <p14:creationId xmlns:p14="http://schemas.microsoft.com/office/powerpoint/2010/main" val="3726463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098C43-69C3-9A7C-A104-1B409ED35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B55F43-E75F-F13A-0E12-366B2AD716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491902"/>
            <a:ext cx="6017632" cy="7449293"/>
          </a:xfrm>
        </p:spPr>
      </p:pic>
    </p:spTree>
    <p:extLst>
      <p:ext uri="{BB962C8B-B14F-4D97-AF65-F5344CB8AC3E}">
        <p14:creationId xmlns:p14="http://schemas.microsoft.com/office/powerpoint/2010/main" val="3614172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98E658-8368-99AA-8089-84CC74C13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1061E2-B47C-5B96-AF48-D69F8E1537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8136904" cy="8136904"/>
          </a:xfrm>
        </p:spPr>
      </p:pic>
    </p:spTree>
    <p:extLst>
      <p:ext uri="{BB962C8B-B14F-4D97-AF65-F5344CB8AC3E}">
        <p14:creationId xmlns:p14="http://schemas.microsoft.com/office/powerpoint/2010/main" val="3431748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CABB5D-D598-D712-596F-316F87E44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56D7F3-FE8E-D6F2-199D-5263E36FD4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09" y="0"/>
            <a:ext cx="6963915" cy="6858000"/>
          </a:xfrm>
        </p:spPr>
      </p:pic>
    </p:spTree>
    <p:extLst>
      <p:ext uri="{BB962C8B-B14F-4D97-AF65-F5344CB8AC3E}">
        <p14:creationId xmlns:p14="http://schemas.microsoft.com/office/powerpoint/2010/main" val="3722183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2A4F65-7D37-E1D8-8069-4DD131346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02AD24-9A3A-93AE-7F21-4CE0EB5914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14" y="0"/>
            <a:ext cx="6177774" cy="6894209"/>
          </a:xfrm>
        </p:spPr>
      </p:pic>
    </p:spTree>
    <p:extLst>
      <p:ext uri="{BB962C8B-B14F-4D97-AF65-F5344CB8AC3E}">
        <p14:creationId xmlns:p14="http://schemas.microsoft.com/office/powerpoint/2010/main" val="4219131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29E1F4-985A-CD97-D3BE-1F994E246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3DE675-1C3C-478D-0ABF-5E17C6A269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58924"/>
            <a:ext cx="4248472" cy="6841173"/>
          </a:xfrm>
        </p:spPr>
      </p:pic>
    </p:spTree>
    <p:extLst>
      <p:ext uri="{BB962C8B-B14F-4D97-AF65-F5344CB8AC3E}">
        <p14:creationId xmlns:p14="http://schemas.microsoft.com/office/powerpoint/2010/main" val="696880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B6B1A6-779A-8DC4-B816-97499F4AB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3DB254A5-33B3-4D0C-D876-4D92432DA9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476672"/>
            <a:ext cx="5573040" cy="6176963"/>
          </a:xfrm>
        </p:spPr>
      </p:pic>
    </p:spTree>
    <p:extLst>
      <p:ext uri="{BB962C8B-B14F-4D97-AF65-F5344CB8AC3E}">
        <p14:creationId xmlns:p14="http://schemas.microsoft.com/office/powerpoint/2010/main" val="2383063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889137-83BD-C778-598A-E0BBD59A4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EA2338-7AF0-E87D-8909-27ADA56410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80115"/>
            <a:ext cx="8227585" cy="6697769"/>
          </a:xfrm>
        </p:spPr>
      </p:pic>
    </p:spTree>
    <p:extLst>
      <p:ext uri="{BB962C8B-B14F-4D97-AF65-F5344CB8AC3E}">
        <p14:creationId xmlns:p14="http://schemas.microsoft.com/office/powerpoint/2010/main" val="1204726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D08113-C4AE-5523-8E1D-6D08ADDCD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A8E5E6-891C-3EB1-5FE8-52C932BF10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620" y="476672"/>
            <a:ext cx="6918724" cy="6379765"/>
          </a:xfrm>
        </p:spPr>
      </p:pic>
    </p:spTree>
    <p:extLst>
      <p:ext uri="{BB962C8B-B14F-4D97-AF65-F5344CB8AC3E}">
        <p14:creationId xmlns:p14="http://schemas.microsoft.com/office/powerpoint/2010/main" val="1597032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D04FB0-0C67-4C9C-CAF9-BD487D916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E45B44-C69E-7BA4-A29A-55539254A3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60966"/>
            <a:ext cx="8207027" cy="6809269"/>
          </a:xfrm>
        </p:spPr>
      </p:pic>
    </p:spTree>
    <p:extLst>
      <p:ext uri="{BB962C8B-B14F-4D97-AF65-F5344CB8AC3E}">
        <p14:creationId xmlns:p14="http://schemas.microsoft.com/office/powerpoint/2010/main" val="434614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5310EB-D2D0-B4BF-FF79-86444802E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E2A0CF-47D7-FA60-AB31-95CC8A40CB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40204"/>
            <a:ext cx="8013275" cy="6717796"/>
          </a:xfrm>
        </p:spPr>
      </p:pic>
    </p:spTree>
    <p:extLst>
      <p:ext uri="{BB962C8B-B14F-4D97-AF65-F5344CB8AC3E}">
        <p14:creationId xmlns:p14="http://schemas.microsoft.com/office/powerpoint/2010/main" val="3167845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21C801-644F-A4E1-927C-D23A1B8DB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F2B31B-1184-ADFD-6CAF-367C1F0823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74317"/>
            <a:ext cx="8075813" cy="6783683"/>
          </a:xfrm>
        </p:spPr>
      </p:pic>
    </p:spTree>
    <p:extLst>
      <p:ext uri="{BB962C8B-B14F-4D97-AF65-F5344CB8AC3E}">
        <p14:creationId xmlns:p14="http://schemas.microsoft.com/office/powerpoint/2010/main" val="3359758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D06BC9-09DA-7AE1-B2F2-6F222CA04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F72F3A-08C6-28F9-A6FC-DD947C064F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82513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3739792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F1B8B3-BD3C-3617-E7DE-3E2D92312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426E7E-4B14-D7CF-BBE3-F5686F3E20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067342" cy="6782505"/>
          </a:xfrm>
        </p:spPr>
      </p:pic>
    </p:spTree>
    <p:extLst>
      <p:ext uri="{BB962C8B-B14F-4D97-AF65-F5344CB8AC3E}">
        <p14:creationId xmlns:p14="http://schemas.microsoft.com/office/powerpoint/2010/main" val="116817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831FF8-D4E3-5403-4F80-BE93C47DA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7F66F2-1CC6-14A0-D5E4-2A781EF634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340167"/>
            <a:ext cx="10515600" cy="6449568"/>
          </a:xfrm>
        </p:spPr>
      </p:pic>
    </p:spTree>
    <p:extLst>
      <p:ext uri="{BB962C8B-B14F-4D97-AF65-F5344CB8AC3E}">
        <p14:creationId xmlns:p14="http://schemas.microsoft.com/office/powerpoint/2010/main" val="3961428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14CAB7-0435-D3A2-9395-0A756CBF4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E68AAB-11BC-A0A1-D82C-227824EC9B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867" y="134238"/>
            <a:ext cx="7860265" cy="6589523"/>
          </a:xfrm>
        </p:spPr>
      </p:pic>
    </p:spTree>
    <p:extLst>
      <p:ext uri="{BB962C8B-B14F-4D97-AF65-F5344CB8AC3E}">
        <p14:creationId xmlns:p14="http://schemas.microsoft.com/office/powerpoint/2010/main" val="581985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57ADE5-B598-1835-43D2-873BE206D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83F402-E556-5D46-0D7C-D4EF3362BD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058430" cy="6741368"/>
          </a:xfrm>
        </p:spPr>
      </p:pic>
    </p:spTree>
    <p:extLst>
      <p:ext uri="{BB962C8B-B14F-4D97-AF65-F5344CB8AC3E}">
        <p14:creationId xmlns:p14="http://schemas.microsoft.com/office/powerpoint/2010/main" val="236290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655A1E-E977-D58B-1611-FB254CE63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6B3FF6-1825-0F34-968F-8860F703B3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88476"/>
            <a:ext cx="8530324" cy="6481047"/>
          </a:xfrm>
        </p:spPr>
      </p:pic>
    </p:spTree>
    <p:extLst>
      <p:ext uri="{BB962C8B-B14F-4D97-AF65-F5344CB8AC3E}">
        <p14:creationId xmlns:p14="http://schemas.microsoft.com/office/powerpoint/2010/main" val="2160443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DCF4D7-B45D-AFB4-8249-4BCB8DF1C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7A30EC-E3A4-9CE2-568A-6DDDBD7DED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0247"/>
            <a:ext cx="8359828" cy="6745683"/>
          </a:xfrm>
        </p:spPr>
      </p:pic>
    </p:spTree>
    <p:extLst>
      <p:ext uri="{BB962C8B-B14F-4D97-AF65-F5344CB8AC3E}">
        <p14:creationId xmlns:p14="http://schemas.microsoft.com/office/powerpoint/2010/main" val="4006807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BE181-B7E0-AA9F-EF1D-45B20AFE5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989D11-B73C-722E-BB13-7446B4F002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77858"/>
            <a:ext cx="7022711" cy="6702283"/>
          </a:xfrm>
        </p:spPr>
      </p:pic>
    </p:spTree>
    <p:extLst>
      <p:ext uri="{BB962C8B-B14F-4D97-AF65-F5344CB8AC3E}">
        <p14:creationId xmlns:p14="http://schemas.microsoft.com/office/powerpoint/2010/main" val="1640343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14FC8E-6A0B-7553-00D3-4A59AB8E0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69809B-0897-AD55-790A-B2A1A4EBEC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420" y="116632"/>
            <a:ext cx="7367924" cy="6700540"/>
          </a:xfrm>
        </p:spPr>
      </p:pic>
    </p:spTree>
    <p:extLst>
      <p:ext uri="{BB962C8B-B14F-4D97-AF65-F5344CB8AC3E}">
        <p14:creationId xmlns:p14="http://schemas.microsoft.com/office/powerpoint/2010/main" val="1934907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8692D2-287D-C62A-1502-9AC6AF301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391E2E5-027A-04E4-2BB3-EAA5A837FD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167" y="44624"/>
            <a:ext cx="4628760" cy="6696744"/>
          </a:xfrm>
        </p:spPr>
      </p:pic>
    </p:spTree>
    <p:extLst>
      <p:ext uri="{BB962C8B-B14F-4D97-AF65-F5344CB8AC3E}">
        <p14:creationId xmlns:p14="http://schemas.microsoft.com/office/powerpoint/2010/main" val="104685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771AA3-A6FC-7EE4-1768-55662D578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2EF5DD-9FC5-98F7-64F4-C1C961EF19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836712"/>
            <a:ext cx="7021008" cy="6423205"/>
          </a:xfrm>
        </p:spPr>
      </p:pic>
    </p:spTree>
    <p:extLst>
      <p:ext uri="{BB962C8B-B14F-4D97-AF65-F5344CB8AC3E}">
        <p14:creationId xmlns:p14="http://schemas.microsoft.com/office/powerpoint/2010/main" val="3961041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02AEA3-004D-83DB-AB9E-68D64111E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86723B-EA83-F510-8194-E75420F2E1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626" y="0"/>
            <a:ext cx="7191702" cy="6787821"/>
          </a:xfrm>
        </p:spPr>
      </p:pic>
    </p:spTree>
    <p:extLst>
      <p:ext uri="{BB962C8B-B14F-4D97-AF65-F5344CB8AC3E}">
        <p14:creationId xmlns:p14="http://schemas.microsoft.com/office/powerpoint/2010/main" val="3990914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212BCF-096B-C845-310F-1E35AC68F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C2F353-C4D3-BB4E-6533-A8BC1CCE0D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250" y="0"/>
            <a:ext cx="5610014" cy="6941575"/>
          </a:xfrm>
        </p:spPr>
      </p:pic>
    </p:spTree>
    <p:extLst>
      <p:ext uri="{BB962C8B-B14F-4D97-AF65-F5344CB8AC3E}">
        <p14:creationId xmlns:p14="http://schemas.microsoft.com/office/powerpoint/2010/main" val="3127199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37284B-4963-92DB-480E-000D70546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9DA027-7D98-60B9-91C1-7331D2A4C4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63920"/>
            <a:ext cx="7493774" cy="6730160"/>
          </a:xfrm>
        </p:spPr>
      </p:pic>
    </p:spTree>
    <p:extLst>
      <p:ext uri="{BB962C8B-B14F-4D97-AF65-F5344CB8AC3E}">
        <p14:creationId xmlns:p14="http://schemas.microsoft.com/office/powerpoint/2010/main" val="1919652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49CDF7-07C3-7BBF-DDF4-2E96D6869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47F2ED-3510-E868-6B1D-94707BE19C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260648"/>
            <a:ext cx="6476950" cy="6476950"/>
          </a:xfrm>
        </p:spPr>
      </p:pic>
    </p:spTree>
    <p:extLst>
      <p:ext uri="{BB962C8B-B14F-4D97-AF65-F5344CB8AC3E}">
        <p14:creationId xmlns:p14="http://schemas.microsoft.com/office/powerpoint/2010/main" val="3014652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D3D26B-E539-31B7-F6D1-10C989A24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BFEDF4-84F7-EC25-0F95-E95BA59C98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86620"/>
            <a:ext cx="10380119" cy="6484760"/>
          </a:xfrm>
        </p:spPr>
      </p:pic>
    </p:spTree>
    <p:extLst>
      <p:ext uri="{BB962C8B-B14F-4D97-AF65-F5344CB8AC3E}">
        <p14:creationId xmlns:p14="http://schemas.microsoft.com/office/powerpoint/2010/main" val="774557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FF1EFE-E75F-3C0F-4378-F73E1E08F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76EA2E-66AE-2B02-691A-219603BB1E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34614"/>
            <a:ext cx="6964172" cy="6823386"/>
          </a:xfrm>
        </p:spPr>
      </p:pic>
    </p:spTree>
    <p:extLst>
      <p:ext uri="{BB962C8B-B14F-4D97-AF65-F5344CB8AC3E}">
        <p14:creationId xmlns:p14="http://schemas.microsoft.com/office/powerpoint/2010/main" val="3386920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5DA802-D8D3-A2A8-D87D-3F191DC40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-64452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B13B58-DD0D-1141-8DB3-76AE0FD0E3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758142" cy="6846197"/>
          </a:xfrm>
        </p:spPr>
      </p:pic>
    </p:spTree>
    <p:extLst>
      <p:ext uri="{BB962C8B-B14F-4D97-AF65-F5344CB8AC3E}">
        <p14:creationId xmlns:p14="http://schemas.microsoft.com/office/powerpoint/2010/main" val="1993288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71DB90-4522-B1BF-F568-F6040EA37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F8F5C0-9138-DFA9-6FAE-D9C3D1A210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836712"/>
            <a:ext cx="8075604" cy="5412259"/>
          </a:xfrm>
        </p:spPr>
      </p:pic>
    </p:spTree>
    <p:extLst>
      <p:ext uri="{BB962C8B-B14F-4D97-AF65-F5344CB8AC3E}">
        <p14:creationId xmlns:p14="http://schemas.microsoft.com/office/powerpoint/2010/main" val="2183563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E1B162-F64D-A9B8-A6B0-060DC5041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E7F7D4-4D77-5623-7E56-CE42C9FF5D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863600"/>
            <a:ext cx="6969292" cy="735647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C8F6401-FA02-A7E2-1259-3E8CB65881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66124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2D6A56C-8328-835F-7441-EF2E243017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44" y="5629688"/>
            <a:ext cx="1676586" cy="94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258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</TotalTime>
  <Words>5</Words>
  <Application>Microsoft Office PowerPoint</Application>
  <PresentationFormat>Grand écran</PresentationFormat>
  <Paragraphs>1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N°09</dc:title>
  <dc:creator>Perroquet34740</dc:creator>
  <cp:lastModifiedBy>jean-louis BEYAERT</cp:lastModifiedBy>
  <cp:revision>3</cp:revision>
  <dcterms:created xsi:type="dcterms:W3CDTF">2024-02-21T19:33:59Z</dcterms:created>
  <dcterms:modified xsi:type="dcterms:W3CDTF">2024-02-21T20:10:36Z</dcterms:modified>
</cp:coreProperties>
</file>