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93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66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15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217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82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70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357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69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51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82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154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4BA4C-5AFD-44AE-BE0F-0A8B87BC9BA0}" type="datetimeFigureOut">
              <a:rPr lang="fr-FR" smtClean="0"/>
              <a:t>09/05/2025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8C960-6071-4936-87F4-A0699D5850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76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5841E-D6F8-6491-75DB-6A77308ADA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E686BE-3532-9671-1429-4B00149CDB7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08D1B07-8B02-65BA-0DB0-728206CBD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1A85A1D-56F4-951E-F741-FA6AB24B5D02}"/>
              </a:ext>
            </a:extLst>
          </p:cNvPr>
          <p:cNvSpPr/>
          <p:nvPr/>
        </p:nvSpPr>
        <p:spPr>
          <a:xfrm>
            <a:off x="3071664" y="548680"/>
            <a:ext cx="76662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CITATIONS &amp; REFLEXIONS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N° 45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28CD400-FACE-00A2-24B1-22AA5F25E2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0706" y="5107631"/>
            <a:ext cx="2874587" cy="165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57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  <p:sndAc>
          <p:stSnd loop="1">
            <p:snd r:embed="rId2" name="Musique des sphères.wav"/>
          </p:stSnd>
        </p:sndAc>
      </p:transition>
    </mc:Choice>
    <mc:Fallback>
      <p:transition spd="slow">
        <p:random/>
        <p:sndAc>
          <p:stSnd loop="1">
            <p:snd r:embed="rId2" name="Musique des sphè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AAF5B-4FFA-7B3E-EC4B-FE16EA4A5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095557-B41B-8A3B-4527-92FF97541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208744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14F97-2F44-A5F8-8D6E-40D9DC757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EE6A74-9CDE-8683-C29F-1396814F9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6781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68096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93F5F6-9715-F95E-1DB1-4222DCFA0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6F6C20-4ED0-F3C7-7ECD-05E38BFAB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9158017" cy="7677472"/>
          </a:xfrm>
        </p:spPr>
      </p:pic>
    </p:spTree>
    <p:extLst>
      <p:ext uri="{BB962C8B-B14F-4D97-AF65-F5344CB8AC3E}">
        <p14:creationId xmlns:p14="http://schemas.microsoft.com/office/powerpoint/2010/main" val="385874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BABA5-B1BA-0781-6FAC-38AAE2D95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0969FB-99DC-A0C9-7384-27D5A26309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786" y="-819472"/>
            <a:ext cx="5010469" cy="8925496"/>
          </a:xfrm>
        </p:spPr>
      </p:pic>
    </p:spTree>
    <p:extLst>
      <p:ext uri="{BB962C8B-B14F-4D97-AF65-F5344CB8AC3E}">
        <p14:creationId xmlns:p14="http://schemas.microsoft.com/office/powerpoint/2010/main" val="150210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789A4-7414-5749-43CB-718CC2EE5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B766FB-D657-588C-F8B5-7AE6280D52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60648"/>
            <a:ext cx="6257190" cy="7821488"/>
          </a:xfrm>
        </p:spPr>
      </p:pic>
    </p:spTree>
    <p:extLst>
      <p:ext uri="{BB962C8B-B14F-4D97-AF65-F5344CB8AC3E}">
        <p14:creationId xmlns:p14="http://schemas.microsoft.com/office/powerpoint/2010/main" val="3741934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ABE2F7-0809-D733-2D7F-1C1729D39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8E3907-A29B-7C34-1169-213B3CFFD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013" y="116632"/>
            <a:ext cx="7980675" cy="7416824"/>
          </a:xfrm>
        </p:spPr>
      </p:pic>
    </p:spTree>
    <p:extLst>
      <p:ext uri="{BB962C8B-B14F-4D97-AF65-F5344CB8AC3E}">
        <p14:creationId xmlns:p14="http://schemas.microsoft.com/office/powerpoint/2010/main" val="38395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94410-DDE0-FAFC-99A7-52A3B686C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DC9CFE-904F-442A-E0C6-CA0CB30AF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199583" cy="7749480"/>
          </a:xfrm>
        </p:spPr>
      </p:pic>
    </p:spTree>
    <p:extLst>
      <p:ext uri="{BB962C8B-B14F-4D97-AF65-F5344CB8AC3E}">
        <p14:creationId xmlns:p14="http://schemas.microsoft.com/office/powerpoint/2010/main" val="290992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D07A02-9719-4E3A-32E2-989680C95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898A2-0C7C-1509-827D-F6B6D984FE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31440"/>
            <a:ext cx="8802105" cy="9036383"/>
          </a:xfrm>
        </p:spPr>
      </p:pic>
    </p:spTree>
    <p:extLst>
      <p:ext uri="{BB962C8B-B14F-4D97-AF65-F5344CB8AC3E}">
        <p14:creationId xmlns:p14="http://schemas.microsoft.com/office/powerpoint/2010/main" val="2860657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E66C1A-F436-8321-594A-43A24AA06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EB410-1977-805A-4F43-625C695F4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257190" cy="7821488"/>
          </a:xfrm>
        </p:spPr>
      </p:pic>
    </p:spTree>
    <p:extLst>
      <p:ext uri="{BB962C8B-B14F-4D97-AF65-F5344CB8AC3E}">
        <p14:creationId xmlns:p14="http://schemas.microsoft.com/office/powerpoint/2010/main" val="406931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A62B2-37E9-1366-BB42-7B923853B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B6C0A7-8640-D2CE-34D7-A37DA7581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93501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4C4A8-DD56-C3CE-04FA-55663D29D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EA7623-D200-1FE1-FE03-37B0E57FA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8491"/>
            <a:ext cx="5851318" cy="6541018"/>
          </a:xfrm>
        </p:spPr>
      </p:pic>
    </p:spTree>
    <p:extLst>
      <p:ext uri="{BB962C8B-B14F-4D97-AF65-F5344CB8AC3E}">
        <p14:creationId xmlns:p14="http://schemas.microsoft.com/office/powerpoint/2010/main" val="231998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2E00A-BE08-DE51-7DDE-A8B093E77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F80AF8-D5F4-4A90-5B6E-575FE59C85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35496"/>
            <a:ext cx="7026603" cy="8076555"/>
          </a:xfrm>
        </p:spPr>
      </p:pic>
    </p:spTree>
    <p:extLst>
      <p:ext uri="{BB962C8B-B14F-4D97-AF65-F5344CB8AC3E}">
        <p14:creationId xmlns:p14="http://schemas.microsoft.com/office/powerpoint/2010/main" val="385158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2E3035-A3C2-F84C-FF82-8811F38D7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967C3-8C5D-9928-3C37-F1DE24A1C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349" y="-1107504"/>
            <a:ext cx="9645302" cy="9645302"/>
          </a:xfrm>
        </p:spPr>
      </p:pic>
    </p:spTree>
    <p:extLst>
      <p:ext uri="{BB962C8B-B14F-4D97-AF65-F5344CB8AC3E}">
        <p14:creationId xmlns:p14="http://schemas.microsoft.com/office/powerpoint/2010/main" val="16604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4B84B-20EA-3D57-9F4F-3C536E756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09EBE3-0E3D-97F8-0227-6A2190CD0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09" y="0"/>
            <a:ext cx="5598525" cy="6957392"/>
          </a:xfrm>
        </p:spPr>
      </p:pic>
    </p:spTree>
    <p:extLst>
      <p:ext uri="{BB962C8B-B14F-4D97-AF65-F5344CB8AC3E}">
        <p14:creationId xmlns:p14="http://schemas.microsoft.com/office/powerpoint/2010/main" val="122965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9580C-1211-E064-14FF-C9CBF15E5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0AAA3E-68F6-4FD5-4633-991E67DF4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729427" cy="8411784"/>
          </a:xfrm>
        </p:spPr>
      </p:pic>
    </p:spTree>
    <p:extLst>
      <p:ext uri="{BB962C8B-B14F-4D97-AF65-F5344CB8AC3E}">
        <p14:creationId xmlns:p14="http://schemas.microsoft.com/office/powerpoint/2010/main" val="250407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454D1-5842-D3A8-F62B-64DB7A0A9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79338-B6D7-87CC-AD66-611187EF3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1" y="19908"/>
            <a:ext cx="6394881" cy="6838092"/>
          </a:xfrm>
        </p:spPr>
      </p:pic>
    </p:spTree>
    <p:extLst>
      <p:ext uri="{BB962C8B-B14F-4D97-AF65-F5344CB8AC3E}">
        <p14:creationId xmlns:p14="http://schemas.microsoft.com/office/powerpoint/2010/main" val="41353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DAF73-F659-ED44-3A6C-1AF17F8E6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1838A4-3732-ADB5-9905-D7FD69E524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46" y="-1539552"/>
            <a:ext cx="9487582" cy="9217024"/>
          </a:xfrm>
        </p:spPr>
      </p:pic>
    </p:spTree>
    <p:extLst>
      <p:ext uri="{BB962C8B-B14F-4D97-AF65-F5344CB8AC3E}">
        <p14:creationId xmlns:p14="http://schemas.microsoft.com/office/powerpoint/2010/main" val="27467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13795-13FB-C5A1-427C-D32588F33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91E045-D0B2-F771-3FD1-18106F9C8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7047037" cy="6886269"/>
          </a:xfrm>
        </p:spPr>
      </p:pic>
    </p:spTree>
    <p:extLst>
      <p:ext uri="{BB962C8B-B14F-4D97-AF65-F5344CB8AC3E}">
        <p14:creationId xmlns:p14="http://schemas.microsoft.com/office/powerpoint/2010/main" val="320345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0532AC-81AC-F816-ED72-DA4DAF30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BCD0F4-EA89-69A6-2939-587F4FDC35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312115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BA959-0311-9CDE-80F3-B9E6CAD26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B511D7-792F-9D20-B47A-F8EACA61B1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6117397" cy="7239524"/>
          </a:xfrm>
        </p:spPr>
      </p:pic>
    </p:spTree>
    <p:extLst>
      <p:ext uri="{BB962C8B-B14F-4D97-AF65-F5344CB8AC3E}">
        <p14:creationId xmlns:p14="http://schemas.microsoft.com/office/powerpoint/2010/main" val="127830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BB21FC-2DF8-FB64-70E4-04B66EACF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93460-AA94-916C-C8D3-AB5BBB7C3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115" y="188641"/>
            <a:ext cx="8073277" cy="6772582"/>
          </a:xfrm>
        </p:spPr>
      </p:pic>
    </p:spTree>
    <p:extLst>
      <p:ext uri="{BB962C8B-B14F-4D97-AF65-F5344CB8AC3E}">
        <p14:creationId xmlns:p14="http://schemas.microsoft.com/office/powerpoint/2010/main" val="249629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4AE31-04F6-DAC8-DB8B-3F28DDC5F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1E5E7C-5FC1-7C72-A0BB-14C8A6628E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00328"/>
            <a:ext cx="8419866" cy="7058655"/>
          </a:xfrm>
        </p:spPr>
      </p:pic>
    </p:spTree>
    <p:extLst>
      <p:ext uri="{BB962C8B-B14F-4D97-AF65-F5344CB8AC3E}">
        <p14:creationId xmlns:p14="http://schemas.microsoft.com/office/powerpoint/2010/main" val="44213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6C739-6091-32E9-F6B6-37EE6C08A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E60DA5-5E1C-01D7-65C3-4F35D58F12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383" y="88570"/>
            <a:ext cx="10139234" cy="6769430"/>
          </a:xfrm>
        </p:spPr>
      </p:pic>
    </p:spTree>
    <p:extLst>
      <p:ext uri="{BB962C8B-B14F-4D97-AF65-F5344CB8AC3E}">
        <p14:creationId xmlns:p14="http://schemas.microsoft.com/office/powerpoint/2010/main" val="195168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42538-FCF2-38BA-F81C-783B4D37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12CD5-705D-BACD-3CA2-257C9804F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840" y="-2331640"/>
            <a:ext cx="8297536" cy="10695306"/>
          </a:xfrm>
        </p:spPr>
      </p:pic>
    </p:spTree>
    <p:extLst>
      <p:ext uri="{BB962C8B-B14F-4D97-AF65-F5344CB8AC3E}">
        <p14:creationId xmlns:p14="http://schemas.microsoft.com/office/powerpoint/2010/main" val="194506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7D2B2-4FEC-26DB-7ECF-80E5DBB9B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02417B-786A-040F-A1D6-6E1DBDF99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00104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258201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C89E75-8B0C-EC5C-0FA9-A42791BD8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7B78C8-774B-2DFB-B0D7-FD5178957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87424"/>
            <a:ext cx="6665186" cy="7488832"/>
          </a:xfrm>
        </p:spPr>
      </p:pic>
    </p:spTree>
    <p:extLst>
      <p:ext uri="{BB962C8B-B14F-4D97-AF65-F5344CB8AC3E}">
        <p14:creationId xmlns:p14="http://schemas.microsoft.com/office/powerpoint/2010/main" val="253649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A3553-96CF-5667-1D6D-891CB595E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B41782-E6A5-940F-7F57-24D2B8320B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3895486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7193D-206D-CD8F-7A78-6008E16B4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DF869C-9D73-F0C0-1D7F-ACEADC381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28" y="-2619672"/>
            <a:ext cx="9401228" cy="11751537"/>
          </a:xfrm>
        </p:spPr>
      </p:pic>
    </p:spTree>
    <p:extLst>
      <p:ext uri="{BB962C8B-B14F-4D97-AF65-F5344CB8AC3E}">
        <p14:creationId xmlns:p14="http://schemas.microsoft.com/office/powerpoint/2010/main" val="1351507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434493-1248-B21C-D372-D57C6E98D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3F6FB3-F69C-FEC8-9C4E-58E24FC0E2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01" y="-99392"/>
            <a:ext cx="9228209" cy="7920880"/>
          </a:xfrm>
        </p:spPr>
      </p:pic>
    </p:spTree>
    <p:extLst>
      <p:ext uri="{BB962C8B-B14F-4D97-AF65-F5344CB8AC3E}">
        <p14:creationId xmlns:p14="http://schemas.microsoft.com/office/powerpoint/2010/main" val="4245902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EA4CA5-30D9-8D54-AD43-67AF21828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463BB7-B444-E669-D3D6-E711D3B66B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4" y="0"/>
            <a:ext cx="7328196" cy="8706767"/>
          </a:xfrm>
        </p:spPr>
      </p:pic>
    </p:spTree>
    <p:extLst>
      <p:ext uri="{BB962C8B-B14F-4D97-AF65-F5344CB8AC3E}">
        <p14:creationId xmlns:p14="http://schemas.microsoft.com/office/powerpoint/2010/main" val="2776736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49105-ED53-5FA2-2455-A5EEF60B6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8F9D92-ED13-B548-F7C7-28DCB5801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35" y="750193"/>
            <a:ext cx="11384930" cy="5357614"/>
          </a:xfrm>
        </p:spPr>
      </p:pic>
    </p:spTree>
    <p:extLst>
      <p:ext uri="{BB962C8B-B14F-4D97-AF65-F5344CB8AC3E}">
        <p14:creationId xmlns:p14="http://schemas.microsoft.com/office/powerpoint/2010/main" val="183193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48BCA-40EA-0F22-07F6-6F4C1A319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66D22D-1C4E-1986-6339-BEDB202B5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12" y="-531440"/>
            <a:ext cx="6722531" cy="8403164"/>
          </a:xfrm>
        </p:spPr>
      </p:pic>
    </p:spTree>
    <p:extLst>
      <p:ext uri="{BB962C8B-B14F-4D97-AF65-F5344CB8AC3E}">
        <p14:creationId xmlns:p14="http://schemas.microsoft.com/office/powerpoint/2010/main" val="314472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7DB0F-F860-E752-9221-713AB23B5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9A22F-A0EB-5D3F-2C2A-080C6F0AA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728820" cy="7161026"/>
          </a:xfrm>
        </p:spPr>
      </p:pic>
    </p:spTree>
    <p:extLst>
      <p:ext uri="{BB962C8B-B14F-4D97-AF65-F5344CB8AC3E}">
        <p14:creationId xmlns:p14="http://schemas.microsoft.com/office/powerpoint/2010/main" val="48195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EDB9A-2776-1FA7-2481-C0E729AE5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60305-0A72-23E5-6446-4DBE86FA46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14" y="194317"/>
            <a:ext cx="9558710" cy="6372473"/>
          </a:xfrm>
        </p:spPr>
      </p:pic>
    </p:spTree>
    <p:extLst>
      <p:ext uri="{BB962C8B-B14F-4D97-AF65-F5344CB8AC3E}">
        <p14:creationId xmlns:p14="http://schemas.microsoft.com/office/powerpoint/2010/main" val="399790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D102B-F8C7-87C3-A445-1EE5BCF4D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BF915-4809-1FA7-1C8E-2E9B82FD4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467544"/>
            <a:ext cx="9069238" cy="9069238"/>
          </a:xfrm>
        </p:spPr>
      </p:pic>
    </p:spTree>
    <p:extLst>
      <p:ext uri="{BB962C8B-B14F-4D97-AF65-F5344CB8AC3E}">
        <p14:creationId xmlns:p14="http://schemas.microsoft.com/office/powerpoint/2010/main" val="291544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B8653-696B-0B27-E2DE-21C9FC2BF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D8EFC-4E1E-F1A4-66B5-B2ACBFBDAB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31112" cy="6858000"/>
          </a:xfrm>
        </p:spPr>
      </p:pic>
    </p:spTree>
    <p:extLst>
      <p:ext uri="{BB962C8B-B14F-4D97-AF65-F5344CB8AC3E}">
        <p14:creationId xmlns:p14="http://schemas.microsoft.com/office/powerpoint/2010/main" val="4124706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C7002-A99D-897E-B00D-F2060F345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918229-0666-68DD-6814-7CAA3D036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65" y="-171400"/>
            <a:ext cx="6365507" cy="7344816"/>
          </a:xfrm>
        </p:spPr>
      </p:pic>
    </p:spTree>
    <p:extLst>
      <p:ext uri="{BB962C8B-B14F-4D97-AF65-F5344CB8AC3E}">
        <p14:creationId xmlns:p14="http://schemas.microsoft.com/office/powerpoint/2010/main" val="254222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C3A04D-7E84-0C28-C864-277AE902D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93A6EB-B001-79D0-C67A-861E04AD9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16632"/>
            <a:ext cx="9494372" cy="6624736"/>
          </a:xfrm>
        </p:spPr>
      </p:pic>
    </p:spTree>
    <p:extLst>
      <p:ext uri="{BB962C8B-B14F-4D97-AF65-F5344CB8AC3E}">
        <p14:creationId xmlns:p14="http://schemas.microsoft.com/office/powerpoint/2010/main" val="284629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46C711-EE84-52F8-C772-1CCB97449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1A09A-9A90-31D4-024D-B115761E7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422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07305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8CED06-0282-A904-4BAF-8A39A7DE2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4982FA-07B9-659B-B946-E8FD35942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45710" cy="7745710"/>
          </a:xfrm>
        </p:spPr>
      </p:pic>
    </p:spTree>
    <p:extLst>
      <p:ext uri="{BB962C8B-B14F-4D97-AF65-F5344CB8AC3E}">
        <p14:creationId xmlns:p14="http://schemas.microsoft.com/office/powerpoint/2010/main" val="1454925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6EA75A-AC36-EC02-EBF3-DC0C326D8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E401D7-AFA9-6FBB-34F9-12EA53CA1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86" y="116632"/>
            <a:ext cx="6098794" cy="6620556"/>
          </a:xfrm>
        </p:spPr>
      </p:pic>
    </p:spTree>
    <p:extLst>
      <p:ext uri="{BB962C8B-B14F-4D97-AF65-F5344CB8AC3E}">
        <p14:creationId xmlns:p14="http://schemas.microsoft.com/office/powerpoint/2010/main" val="1641399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94FAB-5916-4629-DBEA-9DB6D6F7A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B527E3-40ED-EF7A-78BD-EA9211556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331640"/>
            <a:ext cx="5976664" cy="12953231"/>
          </a:xfrm>
        </p:spPr>
      </p:pic>
    </p:spTree>
    <p:extLst>
      <p:ext uri="{BB962C8B-B14F-4D97-AF65-F5344CB8AC3E}">
        <p14:creationId xmlns:p14="http://schemas.microsoft.com/office/powerpoint/2010/main" val="2364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DC576B-F36E-E6DF-A8DF-E94366441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B48B53-71D3-34E3-8DF4-155D4B356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704335" cy="8010512"/>
          </a:xfrm>
        </p:spPr>
      </p:pic>
    </p:spTree>
    <p:extLst>
      <p:ext uri="{BB962C8B-B14F-4D97-AF65-F5344CB8AC3E}">
        <p14:creationId xmlns:p14="http://schemas.microsoft.com/office/powerpoint/2010/main" val="2154809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6F53D-0E7A-5390-2372-C757B9B01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D8B02-01C0-9E51-13FB-4B89D7335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65720"/>
            <a:ext cx="5911552" cy="7389440"/>
          </a:xfrm>
        </p:spPr>
      </p:pic>
    </p:spTree>
    <p:extLst>
      <p:ext uri="{BB962C8B-B14F-4D97-AF65-F5344CB8AC3E}">
        <p14:creationId xmlns:p14="http://schemas.microsoft.com/office/powerpoint/2010/main" val="794213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7133C-ABB7-F836-6F98-4CC1B7447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7772E-F5AB-4668-D517-25A0FB13C0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123728"/>
            <a:ext cx="8801338" cy="15644966"/>
          </a:xfrm>
        </p:spPr>
      </p:pic>
    </p:spTree>
    <p:extLst>
      <p:ext uri="{BB962C8B-B14F-4D97-AF65-F5344CB8AC3E}">
        <p14:creationId xmlns:p14="http://schemas.microsoft.com/office/powerpoint/2010/main" val="1771956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A2ADFE-72FC-DD41-A014-8020D664F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4D9D22-85B1-B77B-D0C9-D997D5252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033742" cy="8033742"/>
          </a:xfrm>
        </p:spPr>
      </p:pic>
    </p:spTree>
    <p:extLst>
      <p:ext uri="{BB962C8B-B14F-4D97-AF65-F5344CB8AC3E}">
        <p14:creationId xmlns:p14="http://schemas.microsoft.com/office/powerpoint/2010/main" val="235893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33926C-379E-E85A-D37F-29B3C5CE8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D32549-A705-F6FF-8B6F-F240FFA13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258" y="16781"/>
            <a:ext cx="7233483" cy="904185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88AC1C-0FE5-3E3C-48FD-5BEE7F5D8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938366"/>
            <a:ext cx="1040358" cy="55232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FCEF6A7-B68A-0346-453F-C454D80311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19" y="5717167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4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7</Words>
  <Application>Microsoft Office PowerPoint</Application>
  <PresentationFormat>Grand écran</PresentationFormat>
  <Paragraphs>2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N°45</dc:title>
  <dc:creator>Perroquet34740</dc:creator>
  <cp:lastModifiedBy>jean-louis BEYAERT</cp:lastModifiedBy>
  <cp:revision>4</cp:revision>
  <dcterms:created xsi:type="dcterms:W3CDTF">2025-05-09T13:19:41Z</dcterms:created>
  <dcterms:modified xsi:type="dcterms:W3CDTF">2025-05-09T15:47:26Z</dcterms:modified>
</cp:coreProperties>
</file>