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2" r:id="rId37"/>
    <p:sldId id="293" r:id="rId38"/>
    <p:sldId id="294" r:id="rId39"/>
    <p:sldId id="295" r:id="rId40"/>
    <p:sldId id="291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46" d="100"/>
          <a:sy n="46" d="100"/>
        </p:scale>
        <p:origin x="14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1205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41415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01644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46134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6775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160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592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0680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4887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9562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4480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5B2D3-F764-4095-AB30-170E37384DA6}" type="datetimeFigureOut">
              <a:rPr lang="fr-FR" smtClean="0"/>
              <a:t>26/01/2025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304A7-8AC9-4AE2-A3F4-78F3EEB5C16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30699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214D16-B299-DFBC-C4E5-9C40F217B00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4FCC59D-A696-7C8B-94FE-1CD13A8DBF5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D0DCB2F-287A-1606-9DC5-F09B4391CEE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1484784"/>
            <a:ext cx="5010150" cy="501015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3E4CE49-B814-963D-AF40-78F20AAD9E02}"/>
              </a:ext>
            </a:extLst>
          </p:cNvPr>
          <p:cNvSpPr/>
          <p:nvPr/>
        </p:nvSpPr>
        <p:spPr>
          <a:xfrm>
            <a:off x="1271464" y="363066"/>
            <a:ext cx="933417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CITATIONS &amp; REFLEXIONS N</a:t>
            </a:r>
            <a:r>
              <a:rPr lang="fr-FR" sz="54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°44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6F15B0B1-F702-BC50-71E9-08EC63F176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5049" y="5511542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52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  <p:sndAc>
          <p:stSnd loop="1">
            <p:snd r:embed="rId2" name="Classique douce.wav"/>
          </p:stSnd>
        </p:sndAc>
      </p:transition>
    </mc:Choice>
    <mc:Fallback xmlns="">
      <p:transition spd="slow">
        <p:fade/>
        <p:sndAc>
          <p:stSnd loop="1">
            <p:snd r:embed="rId5" name="Classique dou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E973DE-4E91-3BB7-4476-78CFD94704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13E590-F5CF-CAB1-8131-3B12CAF183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3728" y="-171400"/>
            <a:ext cx="5964560" cy="7380273"/>
          </a:xfrm>
        </p:spPr>
      </p:pic>
    </p:spTree>
    <p:extLst>
      <p:ext uri="{BB962C8B-B14F-4D97-AF65-F5344CB8AC3E}">
        <p14:creationId xmlns:p14="http://schemas.microsoft.com/office/powerpoint/2010/main" val="2797793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AEEAF0-8E97-B9AF-150B-6D1F5BAA7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3CE9B9-E75D-79E3-269E-B91FC09F2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2403648"/>
            <a:ext cx="9501248" cy="12481679"/>
          </a:xfrm>
        </p:spPr>
      </p:pic>
    </p:spTree>
    <p:extLst>
      <p:ext uri="{BB962C8B-B14F-4D97-AF65-F5344CB8AC3E}">
        <p14:creationId xmlns:p14="http://schemas.microsoft.com/office/powerpoint/2010/main" val="16995830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E0F47F-D3EE-6C0D-7FE1-3DB8FBD9D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BFC5FE-2C8C-1619-F83C-060C5CA6B4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072629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90ED5F-535A-FDF9-AFCB-072AB06BB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180A9B-A876-AD71-4682-0B83CAC3B1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44397"/>
            <a:ext cx="9342305" cy="6397574"/>
          </a:xfrm>
        </p:spPr>
      </p:pic>
    </p:spTree>
    <p:extLst>
      <p:ext uri="{BB962C8B-B14F-4D97-AF65-F5344CB8AC3E}">
        <p14:creationId xmlns:p14="http://schemas.microsoft.com/office/powerpoint/2010/main" val="2502801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36E20D-2BD9-7F82-30AE-18B4A9910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B5880A-6848-5598-70E3-83D5D2BFA0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277" y="-2475656"/>
            <a:ext cx="11189371" cy="13529353"/>
          </a:xfrm>
        </p:spPr>
      </p:pic>
    </p:spTree>
    <p:extLst>
      <p:ext uri="{BB962C8B-B14F-4D97-AF65-F5344CB8AC3E}">
        <p14:creationId xmlns:p14="http://schemas.microsoft.com/office/powerpoint/2010/main" val="1359143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68E69E-0514-5829-CDC7-E6FE02F8B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D222DC-8336-3219-453B-C238E82048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178" y="-1323528"/>
            <a:ext cx="9933334" cy="9933334"/>
          </a:xfrm>
        </p:spPr>
      </p:pic>
    </p:spTree>
    <p:extLst>
      <p:ext uri="{BB962C8B-B14F-4D97-AF65-F5344CB8AC3E}">
        <p14:creationId xmlns:p14="http://schemas.microsoft.com/office/powerpoint/2010/main" val="31152289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9F3990-2546-A760-A88B-C75AB4683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F2930C6-1010-AD2C-BD84-0FCE56F227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540" y="-675456"/>
            <a:ext cx="8280920" cy="10351152"/>
          </a:xfrm>
        </p:spPr>
      </p:pic>
    </p:spTree>
    <p:extLst>
      <p:ext uri="{BB962C8B-B14F-4D97-AF65-F5344CB8AC3E}">
        <p14:creationId xmlns:p14="http://schemas.microsoft.com/office/powerpoint/2010/main" val="66581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0544EE-CAAE-4714-3A6D-7FD0EDCEB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42112E-F90A-E97E-E7DF-ED04FC8349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243408"/>
            <a:ext cx="6209906" cy="7717165"/>
          </a:xfrm>
        </p:spPr>
      </p:pic>
    </p:spTree>
    <p:extLst>
      <p:ext uri="{BB962C8B-B14F-4D97-AF65-F5344CB8AC3E}">
        <p14:creationId xmlns:p14="http://schemas.microsoft.com/office/powerpoint/2010/main" val="26470099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BD2589-43EF-7C3F-C371-ED8096CD5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532BD7-096F-7563-FE12-CADD6BEED3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1131118"/>
            <a:ext cx="7989118" cy="7989118"/>
          </a:xfrm>
        </p:spPr>
      </p:pic>
    </p:spTree>
    <p:extLst>
      <p:ext uri="{BB962C8B-B14F-4D97-AF65-F5344CB8AC3E}">
        <p14:creationId xmlns:p14="http://schemas.microsoft.com/office/powerpoint/2010/main" val="175273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D23674-87A2-C6AB-F4C0-F2E6639EE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019483-44AA-8281-A666-4E194AE90C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369111"/>
            <a:ext cx="9741389" cy="6250725"/>
          </a:xfrm>
        </p:spPr>
      </p:pic>
    </p:spTree>
    <p:extLst>
      <p:ext uri="{BB962C8B-B14F-4D97-AF65-F5344CB8AC3E}">
        <p14:creationId xmlns:p14="http://schemas.microsoft.com/office/powerpoint/2010/main" val="1709601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3471FF-533B-E676-6F55-844FADA73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3FDFBB4-8234-CC6D-E650-2B3629C80C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963488"/>
            <a:ext cx="8208912" cy="10261141"/>
          </a:xfrm>
        </p:spPr>
      </p:pic>
    </p:spTree>
    <p:extLst>
      <p:ext uri="{BB962C8B-B14F-4D97-AF65-F5344CB8AC3E}">
        <p14:creationId xmlns:p14="http://schemas.microsoft.com/office/powerpoint/2010/main" val="3379725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4B3B64-92C1-6A52-8A6B-E76B34FF79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FC3CF9-FECE-115D-B50F-F827C7AE4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52" y="188640"/>
            <a:ext cx="9788828" cy="6824989"/>
          </a:xfrm>
        </p:spPr>
      </p:pic>
    </p:spTree>
    <p:extLst>
      <p:ext uri="{BB962C8B-B14F-4D97-AF65-F5344CB8AC3E}">
        <p14:creationId xmlns:p14="http://schemas.microsoft.com/office/powerpoint/2010/main" val="2759737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D59804-37DA-0EE6-ECDA-3238B7CF1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8008C1-1523-8B2F-ECD4-6AD638D725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43408"/>
            <a:ext cx="5902185" cy="7697527"/>
          </a:xfrm>
        </p:spPr>
      </p:pic>
    </p:spTree>
    <p:extLst>
      <p:ext uri="{BB962C8B-B14F-4D97-AF65-F5344CB8AC3E}">
        <p14:creationId xmlns:p14="http://schemas.microsoft.com/office/powerpoint/2010/main" val="10853890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69605B-EC35-22A3-81A1-E1F8EC972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57A022-2182-1830-13ED-35C847172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043608"/>
            <a:ext cx="7835475" cy="9699621"/>
          </a:xfrm>
        </p:spPr>
      </p:pic>
    </p:spTree>
    <p:extLst>
      <p:ext uri="{BB962C8B-B14F-4D97-AF65-F5344CB8AC3E}">
        <p14:creationId xmlns:p14="http://schemas.microsoft.com/office/powerpoint/2010/main" val="3661392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A5A919-D2B5-934A-EE5E-3FD9DA269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89F28F7-3C22-3772-6C06-9E8EE17211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5901640" cy="7377050"/>
          </a:xfrm>
        </p:spPr>
      </p:pic>
    </p:spTree>
    <p:extLst>
      <p:ext uri="{BB962C8B-B14F-4D97-AF65-F5344CB8AC3E}">
        <p14:creationId xmlns:p14="http://schemas.microsoft.com/office/powerpoint/2010/main" val="1491320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26A09E-B069-926B-F4E8-A36574889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31021C-FBB5-AAE9-BB16-69DE943F08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734670"/>
            <a:ext cx="4968552" cy="8831933"/>
          </a:xfrm>
        </p:spPr>
      </p:pic>
    </p:spTree>
    <p:extLst>
      <p:ext uri="{BB962C8B-B14F-4D97-AF65-F5344CB8AC3E}">
        <p14:creationId xmlns:p14="http://schemas.microsoft.com/office/powerpoint/2010/main" val="11884911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36A131-FB14-EFDB-99CF-55F060F7B5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305FF4-F42C-4257-4084-C469D82DC2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493551"/>
            <a:ext cx="7845102" cy="7845102"/>
          </a:xfrm>
        </p:spPr>
      </p:pic>
    </p:spTree>
    <p:extLst>
      <p:ext uri="{BB962C8B-B14F-4D97-AF65-F5344CB8AC3E}">
        <p14:creationId xmlns:p14="http://schemas.microsoft.com/office/powerpoint/2010/main" val="295346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00D13B-D1A2-DCCA-8DE2-BFB8067E4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771BC0-C089-194F-1167-A5A06F59B4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267744"/>
            <a:ext cx="8136904" cy="12978827"/>
          </a:xfrm>
        </p:spPr>
      </p:pic>
    </p:spTree>
    <p:extLst>
      <p:ext uri="{BB962C8B-B14F-4D97-AF65-F5344CB8AC3E}">
        <p14:creationId xmlns:p14="http://schemas.microsoft.com/office/powerpoint/2010/main" val="42574730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AB939-E3A1-6001-13AC-2E69F441A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0F299B-75B5-2C56-FC60-E4461E5BAE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966" y="-675456"/>
            <a:ext cx="8475458" cy="8507685"/>
          </a:xfrm>
        </p:spPr>
      </p:pic>
    </p:spTree>
    <p:extLst>
      <p:ext uri="{BB962C8B-B14F-4D97-AF65-F5344CB8AC3E}">
        <p14:creationId xmlns:p14="http://schemas.microsoft.com/office/powerpoint/2010/main" val="1652571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D2F229-4D83-6603-03B7-2F676EAFD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3B0D911-F34C-EC96-E7B5-DA41FDF274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06" y="-171400"/>
            <a:ext cx="7029400" cy="7029400"/>
          </a:xfrm>
        </p:spPr>
      </p:pic>
    </p:spTree>
    <p:extLst>
      <p:ext uri="{BB962C8B-B14F-4D97-AF65-F5344CB8AC3E}">
        <p14:creationId xmlns:p14="http://schemas.microsoft.com/office/powerpoint/2010/main" val="4121698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C62D5-77CB-4619-89FF-CA54A186B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CFA27C-EF44-11C7-A460-500B9980A7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94320"/>
            <a:ext cx="6409995" cy="6669360"/>
          </a:xfrm>
        </p:spPr>
      </p:pic>
    </p:spTree>
    <p:extLst>
      <p:ext uri="{BB962C8B-B14F-4D97-AF65-F5344CB8AC3E}">
        <p14:creationId xmlns:p14="http://schemas.microsoft.com/office/powerpoint/2010/main" val="3928329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BE028-12D6-1C10-7EB8-1CC55D6C9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C2C138-AA13-5E67-91D2-FB2A19E27F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270660"/>
            <a:ext cx="6696744" cy="11903911"/>
          </a:xfrm>
        </p:spPr>
      </p:pic>
    </p:spTree>
    <p:extLst>
      <p:ext uri="{BB962C8B-B14F-4D97-AF65-F5344CB8AC3E}">
        <p14:creationId xmlns:p14="http://schemas.microsoft.com/office/powerpoint/2010/main" val="10003082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0077B4-F519-8A8B-D0E8-F0C0590410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5357F6-9B88-15B2-5670-4136C46D6A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8005" y="188640"/>
            <a:ext cx="6142057" cy="7632848"/>
          </a:xfrm>
        </p:spPr>
      </p:pic>
    </p:spTree>
    <p:extLst>
      <p:ext uri="{BB962C8B-B14F-4D97-AF65-F5344CB8AC3E}">
        <p14:creationId xmlns:p14="http://schemas.microsoft.com/office/powerpoint/2010/main" val="36508506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AE53B1-099D-A2CB-D3A8-CB0BFE75C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9ED1C2-2AA9-D1D0-1824-5DAE9DB0DB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31270"/>
            <a:ext cx="5547849" cy="8321774"/>
          </a:xfrm>
        </p:spPr>
      </p:pic>
    </p:spTree>
    <p:extLst>
      <p:ext uri="{BB962C8B-B14F-4D97-AF65-F5344CB8AC3E}">
        <p14:creationId xmlns:p14="http://schemas.microsoft.com/office/powerpoint/2010/main" val="1378547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B683A2-57EE-1495-40F4-7FA00CB43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7633BB-4994-8967-0C09-F903F64592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812" y="-1611560"/>
            <a:ext cx="10379595" cy="10379595"/>
          </a:xfrm>
        </p:spPr>
      </p:pic>
    </p:spTree>
    <p:extLst>
      <p:ext uri="{BB962C8B-B14F-4D97-AF65-F5344CB8AC3E}">
        <p14:creationId xmlns:p14="http://schemas.microsoft.com/office/powerpoint/2010/main" val="3932262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24502E-072D-88E8-D97B-BCA2B1EC89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14EE1A-46A5-AFF9-9DB4-775005E912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243408"/>
            <a:ext cx="6547665" cy="8136904"/>
          </a:xfrm>
        </p:spPr>
      </p:pic>
    </p:spTree>
    <p:extLst>
      <p:ext uri="{BB962C8B-B14F-4D97-AF65-F5344CB8AC3E}">
        <p14:creationId xmlns:p14="http://schemas.microsoft.com/office/powerpoint/2010/main" val="3712312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6769C5-1F65-4C0F-5F53-169451095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7CA1D8-D1CB-9847-AABB-B09FBA9517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53923"/>
            <a:ext cx="7457767" cy="7011923"/>
          </a:xfrm>
        </p:spPr>
      </p:pic>
    </p:spTree>
    <p:extLst>
      <p:ext uri="{BB962C8B-B14F-4D97-AF65-F5344CB8AC3E}">
        <p14:creationId xmlns:p14="http://schemas.microsoft.com/office/powerpoint/2010/main" val="2613307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F32900-AAB5-5649-62C7-83A38FF33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B5E2E0-8E55-0CA0-1477-68C254ED6A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059713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DB9C81-5D6F-675C-5C54-3301A0C6E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9480F9-D470-2E49-D46F-850D1F7170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06" y="-1971600"/>
            <a:ext cx="11517510" cy="11517510"/>
          </a:xfrm>
        </p:spPr>
      </p:pic>
    </p:spTree>
    <p:extLst>
      <p:ext uri="{BB962C8B-B14F-4D97-AF65-F5344CB8AC3E}">
        <p14:creationId xmlns:p14="http://schemas.microsoft.com/office/powerpoint/2010/main" val="2768824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1AAAD9-5EE7-EA38-FF5F-B4C554A06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3A35FC-189D-45A9-A42C-CC03E060F9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3811397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687665-C8C5-2FCD-0520-EC14FA005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F7A086AE-69B2-A760-9176-F4FB8A34D9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819472"/>
            <a:ext cx="8277150" cy="8277150"/>
          </a:xfrm>
        </p:spPr>
      </p:pic>
    </p:spTree>
    <p:extLst>
      <p:ext uri="{BB962C8B-B14F-4D97-AF65-F5344CB8AC3E}">
        <p14:creationId xmlns:p14="http://schemas.microsoft.com/office/powerpoint/2010/main" val="3243115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09B21D-55E7-DA83-F353-C0C5B727B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1E0151-EB42-A3DE-F9EA-40CB13BF04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7684" y="-1971600"/>
            <a:ext cx="9386827" cy="11733534"/>
          </a:xfrm>
        </p:spPr>
      </p:pic>
    </p:spTree>
    <p:extLst>
      <p:ext uri="{BB962C8B-B14F-4D97-AF65-F5344CB8AC3E}">
        <p14:creationId xmlns:p14="http://schemas.microsoft.com/office/powerpoint/2010/main" val="1116474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18F28B-81F8-0F80-C2E7-434C0F5E8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154E60-FCD9-5926-24FC-BAEDD60722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1467544"/>
            <a:ext cx="8831361" cy="8613097"/>
          </a:xfrm>
        </p:spPr>
      </p:pic>
    </p:spTree>
    <p:extLst>
      <p:ext uri="{BB962C8B-B14F-4D97-AF65-F5344CB8AC3E}">
        <p14:creationId xmlns:p14="http://schemas.microsoft.com/office/powerpoint/2010/main" val="3727615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17C2EF-6A24-8EEA-C44F-CFA3F6DE8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2B771D-8026-8DE0-0483-0B31B670FF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142" y="-1323528"/>
            <a:ext cx="8004273" cy="10005343"/>
          </a:xfrm>
        </p:spPr>
      </p:pic>
    </p:spTree>
    <p:extLst>
      <p:ext uri="{BB962C8B-B14F-4D97-AF65-F5344CB8AC3E}">
        <p14:creationId xmlns:p14="http://schemas.microsoft.com/office/powerpoint/2010/main" val="13806518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2D7BEF-1869-C8C6-04FC-6FFBE77E4D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BE0E8B-986E-873A-E81A-83B51F60AB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246050"/>
            <a:ext cx="9335897" cy="6584825"/>
          </a:xfrm>
        </p:spPr>
      </p:pic>
    </p:spTree>
    <p:extLst>
      <p:ext uri="{BB962C8B-B14F-4D97-AF65-F5344CB8AC3E}">
        <p14:creationId xmlns:p14="http://schemas.microsoft.com/office/powerpoint/2010/main" val="769512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C95DD5-DAB6-5686-E6F8-D8D748079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360E64-8C5E-77BA-7D20-86CC3E1B96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942" y="-2403648"/>
            <a:ext cx="12021566" cy="12021566"/>
          </a:xfrm>
        </p:spPr>
      </p:pic>
    </p:spTree>
    <p:extLst>
      <p:ext uri="{BB962C8B-B14F-4D97-AF65-F5344CB8AC3E}">
        <p14:creationId xmlns:p14="http://schemas.microsoft.com/office/powerpoint/2010/main" val="9485498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CCBFA6-1054-542E-8492-D07ABFAC70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E8DA7B-9BCE-7733-7EBB-B868EF390F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0514" y="0"/>
            <a:ext cx="7833877" cy="7280397"/>
          </a:xfrm>
        </p:spPr>
      </p:pic>
    </p:spTree>
    <p:extLst>
      <p:ext uri="{BB962C8B-B14F-4D97-AF65-F5344CB8AC3E}">
        <p14:creationId xmlns:p14="http://schemas.microsoft.com/office/powerpoint/2010/main" val="329559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C32530-06B6-F82C-B751-3357A79F49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170DB3-969A-AAAD-6F50-B6865F7DE8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59314"/>
            <a:ext cx="8275850" cy="6937922"/>
          </a:xfrm>
        </p:spPr>
      </p:pic>
    </p:spTree>
    <p:extLst>
      <p:ext uri="{BB962C8B-B14F-4D97-AF65-F5344CB8AC3E}">
        <p14:creationId xmlns:p14="http://schemas.microsoft.com/office/powerpoint/2010/main" val="15331151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58C5CE-FC98-79E8-1C77-36267E189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1C368B-AAC1-C8AA-4341-C82A768C12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102" y="692696"/>
            <a:ext cx="9355386" cy="6236924"/>
          </a:xfrm>
        </p:spPr>
      </p:pic>
    </p:spTree>
    <p:extLst>
      <p:ext uri="{BB962C8B-B14F-4D97-AF65-F5344CB8AC3E}">
        <p14:creationId xmlns:p14="http://schemas.microsoft.com/office/powerpoint/2010/main" val="544337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26A5EB-CD2F-E51B-9AD1-77F591246C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0B34E9-1393-D965-536A-FD2FCBB7B0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7844" y="-171400"/>
            <a:ext cx="5933459" cy="7416824"/>
          </a:xfrm>
        </p:spPr>
      </p:pic>
    </p:spTree>
    <p:extLst>
      <p:ext uri="{BB962C8B-B14F-4D97-AF65-F5344CB8AC3E}">
        <p14:creationId xmlns:p14="http://schemas.microsoft.com/office/powerpoint/2010/main" val="20841205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9F9A3D-3CC7-36B4-3440-3011E4FEB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BA60B2-F3A9-13C4-CE5B-F66F6C78B0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84" y="0"/>
            <a:ext cx="8301307" cy="6959263"/>
          </a:xfrm>
        </p:spPr>
      </p:pic>
    </p:spTree>
    <p:extLst>
      <p:ext uri="{BB962C8B-B14F-4D97-AF65-F5344CB8AC3E}">
        <p14:creationId xmlns:p14="http://schemas.microsoft.com/office/powerpoint/2010/main" val="1537821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18F4DE-C899-4BA9-C427-2EE8C2E46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A150C9-43E0-0550-BB42-72B8BD1287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55344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31B58E-079F-9594-3F8C-23A9EB2BA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86D133-5AB8-3156-BF34-AC195F78D0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734296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7B9904-F421-8EE3-8242-631DE7537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6EBFBD-BBDD-697E-243D-534E863FA9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2115616"/>
            <a:ext cx="9861326" cy="9861326"/>
          </a:xfrm>
        </p:spPr>
      </p:pic>
    </p:spTree>
    <p:extLst>
      <p:ext uri="{BB962C8B-B14F-4D97-AF65-F5344CB8AC3E}">
        <p14:creationId xmlns:p14="http://schemas.microsoft.com/office/powerpoint/2010/main" val="795484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392ADE-B7BC-2258-D545-A20C83235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214A6F-1005-DE7F-AFCF-58E99CD3E0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9702726" cy="6468484"/>
          </a:xfrm>
        </p:spPr>
      </p:pic>
    </p:spTree>
    <p:extLst>
      <p:ext uri="{BB962C8B-B14F-4D97-AF65-F5344CB8AC3E}">
        <p14:creationId xmlns:p14="http://schemas.microsoft.com/office/powerpoint/2010/main" val="34521377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AA6E6F-D4C0-132F-C8D4-6FA457F77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B2FDBA-98BE-3AA3-4E5C-52F95042C0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354" y="-387424"/>
            <a:ext cx="5045901" cy="8077280"/>
          </a:xfrm>
        </p:spPr>
      </p:pic>
    </p:spTree>
    <p:extLst>
      <p:ext uri="{BB962C8B-B14F-4D97-AF65-F5344CB8AC3E}">
        <p14:creationId xmlns:p14="http://schemas.microsoft.com/office/powerpoint/2010/main" val="2009350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661E0D-EBDC-0015-78FB-1E77C12BC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823D77-34F5-7E58-CAFF-700C441B23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83551" cy="6965835"/>
          </a:xfrm>
        </p:spPr>
      </p:pic>
    </p:spTree>
    <p:extLst>
      <p:ext uri="{BB962C8B-B14F-4D97-AF65-F5344CB8AC3E}">
        <p14:creationId xmlns:p14="http://schemas.microsoft.com/office/powerpoint/2010/main" val="975377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4C274-2C9D-C7F2-EA56-49F44D6CD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6BA7B2-A9C3-5778-C72F-0FCE7EB347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817718" cy="7817718"/>
          </a:xfrm>
        </p:spPr>
      </p:pic>
    </p:spTree>
    <p:extLst>
      <p:ext uri="{BB962C8B-B14F-4D97-AF65-F5344CB8AC3E}">
        <p14:creationId xmlns:p14="http://schemas.microsoft.com/office/powerpoint/2010/main" val="2950017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DE8D86-C649-47FE-9C0C-1F22A6509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3AE83E-D9D6-FAC9-58FE-35765DA2C1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9493" y="-173151"/>
            <a:ext cx="7053014" cy="705301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9C9FBCF-5201-41DB-0430-0F7F24B62C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6480" y="566124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929EE6A-0129-8160-3E30-993C50FA0C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5643027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524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Citations &amp; Réflexions N°44</dc:title>
  <dc:creator>Perroquet34740</dc:creator>
  <cp:lastModifiedBy>jean-louis BEYAERT</cp:lastModifiedBy>
  <cp:revision>5</cp:revision>
  <dcterms:created xsi:type="dcterms:W3CDTF">2025-01-25T18:34:36Z</dcterms:created>
  <dcterms:modified xsi:type="dcterms:W3CDTF">2025-01-26T20:16:12Z</dcterms:modified>
</cp:coreProperties>
</file>