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302" r:id="rId47"/>
    <p:sldId id="299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009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095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085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29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246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67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393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589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81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391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390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B734C-28A3-4860-B209-72D7E7A263CF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7992D-89B5-4E58-B47B-C89AC9AAC1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7359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86DFAD-450E-6B4B-33A9-A99B0ED65F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0152FB-6A5E-8580-7B76-3F674E371E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702251-E6D4-CFF5-E13B-90C2470BA404}"/>
              </a:ext>
            </a:extLst>
          </p:cNvPr>
          <p:cNvSpPr/>
          <p:nvPr/>
        </p:nvSpPr>
        <p:spPr>
          <a:xfrm>
            <a:off x="1335001" y="404664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CITATIONS </a:t>
            </a:r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&amp;</a:t>
            </a:r>
            <a:r>
              <a:rPr lang="fr-FR" sz="5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REFLEXIONS N°43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57BC920-BCFB-3D37-DD9D-A2D748428C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327994"/>
            <a:ext cx="7524750" cy="51435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15FB836-427F-924B-6A25-D96653FE62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5589240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789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FA08E-5577-4242-9C80-C3B9D6BE0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AEDB48-F599-4382-EE60-598FE00B9B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848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238307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F82BB-8281-9DA9-16F6-8DA9BA10D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3827BD-DCE7-2CBB-0049-BF32DD0AE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74039"/>
            <a:ext cx="8304609" cy="6228457"/>
          </a:xfrm>
        </p:spPr>
      </p:pic>
    </p:spTree>
    <p:extLst>
      <p:ext uri="{BB962C8B-B14F-4D97-AF65-F5344CB8AC3E}">
        <p14:creationId xmlns:p14="http://schemas.microsoft.com/office/powerpoint/2010/main" val="3296248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3EC13-38BC-5225-779E-67C998C94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594D10-D9F3-B719-C18C-08235F2288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871" y="0"/>
            <a:ext cx="7634136" cy="6858000"/>
          </a:xfrm>
        </p:spPr>
      </p:pic>
    </p:spTree>
    <p:extLst>
      <p:ext uri="{BB962C8B-B14F-4D97-AF65-F5344CB8AC3E}">
        <p14:creationId xmlns:p14="http://schemas.microsoft.com/office/powerpoint/2010/main" val="4190531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988FC6-4308-2998-3594-8ACAF6858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3905AF-7F2D-B326-161D-0E30B03D89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777" y="0"/>
            <a:ext cx="4566431" cy="7101408"/>
          </a:xfrm>
        </p:spPr>
      </p:pic>
    </p:spTree>
    <p:extLst>
      <p:ext uri="{BB962C8B-B14F-4D97-AF65-F5344CB8AC3E}">
        <p14:creationId xmlns:p14="http://schemas.microsoft.com/office/powerpoint/2010/main" val="560366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B99679-C42A-5146-0B12-0DB434662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D965E6-72BA-C144-CBE4-0373921C4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889512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16E80-71A6-FFF7-6716-F5134B1CC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DD5D1B-880A-D222-53A2-124FD401D1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646072" cy="6909151"/>
          </a:xfrm>
        </p:spPr>
      </p:pic>
    </p:spTree>
    <p:extLst>
      <p:ext uri="{BB962C8B-B14F-4D97-AF65-F5344CB8AC3E}">
        <p14:creationId xmlns:p14="http://schemas.microsoft.com/office/powerpoint/2010/main" val="222642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19EC18-19DC-2C9F-C48F-90B7593C1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F04198-901B-5133-968A-25928060C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85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8194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40AA14-2A6F-5988-01F5-039FD3643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F75663-1B69-6610-1554-E2E7CF0CEC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546399"/>
            <a:ext cx="7317432" cy="7317432"/>
          </a:xfrm>
        </p:spPr>
      </p:pic>
    </p:spTree>
    <p:extLst>
      <p:ext uri="{BB962C8B-B14F-4D97-AF65-F5344CB8AC3E}">
        <p14:creationId xmlns:p14="http://schemas.microsoft.com/office/powerpoint/2010/main" val="4019229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41307-71FC-11B4-B010-781A94BF4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0974A-4D42-A469-F95D-636560DD6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296" y="0"/>
            <a:ext cx="7279056" cy="7085318"/>
          </a:xfrm>
        </p:spPr>
      </p:pic>
    </p:spTree>
    <p:extLst>
      <p:ext uri="{BB962C8B-B14F-4D97-AF65-F5344CB8AC3E}">
        <p14:creationId xmlns:p14="http://schemas.microsoft.com/office/powerpoint/2010/main" val="4118474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850A3-533B-8AE4-7C2D-8775D5522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5638BF-2483-9357-45C4-8BCC8AEB5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889953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84010-0B5D-9311-642C-28A27DD51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3349B2-B49D-46EB-0ECA-46F72AA592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92636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5A364-3B1A-F148-046E-4954A1681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3F4B11-22C8-E5B2-49B8-23D86440B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1702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994CC2-D963-1D4E-E2BE-4F8D6ACCC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AE2485-89FF-8F53-D134-0578D647E7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6014743" cy="6887111"/>
          </a:xfrm>
        </p:spPr>
      </p:pic>
    </p:spTree>
    <p:extLst>
      <p:ext uri="{BB962C8B-B14F-4D97-AF65-F5344CB8AC3E}">
        <p14:creationId xmlns:p14="http://schemas.microsoft.com/office/powerpoint/2010/main" val="1040597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AED731-B94A-73F3-55D3-862B0DDDB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AAD10B-93CE-C643-77CB-824C75814A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71" y="-2043608"/>
            <a:ext cx="9357270" cy="9357270"/>
          </a:xfrm>
        </p:spPr>
      </p:pic>
    </p:spTree>
    <p:extLst>
      <p:ext uri="{BB962C8B-B14F-4D97-AF65-F5344CB8AC3E}">
        <p14:creationId xmlns:p14="http://schemas.microsoft.com/office/powerpoint/2010/main" val="1398935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1DA17-5C55-FE3E-5846-54F2ECF69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8A7486-A973-416B-2934-8C61FA8683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50" y="14207"/>
            <a:ext cx="8695699" cy="7347866"/>
          </a:xfrm>
        </p:spPr>
      </p:pic>
    </p:spTree>
    <p:extLst>
      <p:ext uri="{BB962C8B-B14F-4D97-AF65-F5344CB8AC3E}">
        <p14:creationId xmlns:p14="http://schemas.microsoft.com/office/powerpoint/2010/main" val="1470805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2FB00-BD86-4133-E923-C9AD2C7EB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DF03E2-5526-6B3B-CE2A-14E8E9E97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2102892"/>
            <a:ext cx="8925222" cy="8925222"/>
          </a:xfrm>
        </p:spPr>
      </p:pic>
    </p:spTree>
    <p:extLst>
      <p:ext uri="{BB962C8B-B14F-4D97-AF65-F5344CB8AC3E}">
        <p14:creationId xmlns:p14="http://schemas.microsoft.com/office/powerpoint/2010/main" val="746319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42C686-D417-E0D8-5C6A-C52AE09D4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19BDA3-DE66-32E9-AC08-0722ADFBB9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216268"/>
            <a:ext cx="6075915" cy="8074268"/>
          </a:xfrm>
        </p:spPr>
      </p:pic>
    </p:spTree>
    <p:extLst>
      <p:ext uri="{BB962C8B-B14F-4D97-AF65-F5344CB8AC3E}">
        <p14:creationId xmlns:p14="http://schemas.microsoft.com/office/powerpoint/2010/main" val="461035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BC05F-4F9A-E2FA-530B-35DAAF162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224A6D-15B1-4BF9-A288-E281416401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136" y="-2115616"/>
            <a:ext cx="8622312" cy="11490953"/>
          </a:xfrm>
        </p:spPr>
      </p:pic>
    </p:spTree>
    <p:extLst>
      <p:ext uri="{BB962C8B-B14F-4D97-AF65-F5344CB8AC3E}">
        <p14:creationId xmlns:p14="http://schemas.microsoft.com/office/powerpoint/2010/main" val="2750628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985FA3-27FA-7B86-F2CB-87FB4A961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A19AA3-FE30-490E-6028-34659A045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4444"/>
            <a:ext cx="6890860" cy="8613576"/>
          </a:xfrm>
        </p:spPr>
      </p:pic>
    </p:spTree>
    <p:extLst>
      <p:ext uri="{BB962C8B-B14F-4D97-AF65-F5344CB8AC3E}">
        <p14:creationId xmlns:p14="http://schemas.microsoft.com/office/powerpoint/2010/main" val="449663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EEF791-4E85-B146-3DC0-F1CC8E1C3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160C29-7FD5-6533-7CE3-C03F1BC80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162236" cy="6835592"/>
          </a:xfrm>
        </p:spPr>
      </p:pic>
    </p:spTree>
    <p:extLst>
      <p:ext uri="{BB962C8B-B14F-4D97-AF65-F5344CB8AC3E}">
        <p14:creationId xmlns:p14="http://schemas.microsoft.com/office/powerpoint/2010/main" val="2163341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6FD728-9D46-3090-D207-4085F6ACB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C1D9C9-2343-2CED-C267-1A630303A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233" y="-2763688"/>
            <a:ext cx="8551534" cy="10689418"/>
          </a:xfrm>
        </p:spPr>
      </p:pic>
    </p:spTree>
    <p:extLst>
      <p:ext uri="{BB962C8B-B14F-4D97-AF65-F5344CB8AC3E}">
        <p14:creationId xmlns:p14="http://schemas.microsoft.com/office/powerpoint/2010/main" val="981084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38F257-5236-AD36-455C-5AA4002F0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09701B-C2F3-1F11-8A08-13B3FB4468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841" y="-387424"/>
            <a:ext cx="7540415" cy="9361040"/>
          </a:xfrm>
        </p:spPr>
      </p:pic>
    </p:spTree>
    <p:extLst>
      <p:ext uri="{BB962C8B-B14F-4D97-AF65-F5344CB8AC3E}">
        <p14:creationId xmlns:p14="http://schemas.microsoft.com/office/powerpoint/2010/main" val="907606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1B76AE-9CF4-CD97-D0AE-8DFB9D6FE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B5C917-F2C6-DE26-94AE-AE4AF83DA4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34" y="0"/>
            <a:ext cx="4539382" cy="6998935"/>
          </a:xfrm>
        </p:spPr>
      </p:pic>
    </p:spTree>
    <p:extLst>
      <p:ext uri="{BB962C8B-B14F-4D97-AF65-F5344CB8AC3E}">
        <p14:creationId xmlns:p14="http://schemas.microsoft.com/office/powerpoint/2010/main" val="1243332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9C02E-BF29-3E4D-19E8-6CA405F52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F200ED-99F2-FDCF-FB2C-279A97D1E7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722" y="-531440"/>
            <a:ext cx="6657598" cy="7989117"/>
          </a:xfrm>
        </p:spPr>
      </p:pic>
    </p:spTree>
    <p:extLst>
      <p:ext uri="{BB962C8B-B14F-4D97-AF65-F5344CB8AC3E}">
        <p14:creationId xmlns:p14="http://schemas.microsoft.com/office/powerpoint/2010/main" val="1382776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D739D-CB3F-46E6-760A-CC00786A0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1C8BE19-5B49-A63D-9B24-F13F042F96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71073"/>
            <a:ext cx="8887334" cy="5924889"/>
          </a:xfrm>
        </p:spPr>
      </p:pic>
    </p:spTree>
    <p:extLst>
      <p:ext uri="{BB962C8B-B14F-4D97-AF65-F5344CB8AC3E}">
        <p14:creationId xmlns:p14="http://schemas.microsoft.com/office/powerpoint/2010/main" val="2894319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ACCC9A-346E-686B-1F8E-4563CD3C4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3DF6CA-9CA5-2D2C-87B5-9173AAEC0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88" y="-1539552"/>
            <a:ext cx="9450892" cy="10206965"/>
          </a:xfrm>
        </p:spPr>
      </p:pic>
    </p:spTree>
    <p:extLst>
      <p:ext uri="{BB962C8B-B14F-4D97-AF65-F5344CB8AC3E}">
        <p14:creationId xmlns:p14="http://schemas.microsoft.com/office/powerpoint/2010/main" val="3060427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8C7CC9-706A-1FF4-424D-933CC164F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AC7032-6DFA-FC01-DE84-00F90DFA7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242" y="0"/>
            <a:ext cx="7039086" cy="6891881"/>
          </a:xfrm>
        </p:spPr>
      </p:pic>
    </p:spTree>
    <p:extLst>
      <p:ext uri="{BB962C8B-B14F-4D97-AF65-F5344CB8AC3E}">
        <p14:creationId xmlns:p14="http://schemas.microsoft.com/office/powerpoint/2010/main" val="2793400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6331D-9E7E-BD4E-8363-DF1ACEDA2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CCD37D-4D46-0A7A-9376-FD26F5CCE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1755576"/>
            <a:ext cx="9213254" cy="9213254"/>
          </a:xfrm>
        </p:spPr>
      </p:pic>
    </p:spTree>
    <p:extLst>
      <p:ext uri="{BB962C8B-B14F-4D97-AF65-F5344CB8AC3E}">
        <p14:creationId xmlns:p14="http://schemas.microsoft.com/office/powerpoint/2010/main" val="3249742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4AC036-4AF7-4877-2176-530033EA7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24CEC6-964D-0D6F-16A4-44F17D7CF0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77472" cy="7677472"/>
          </a:xfrm>
        </p:spPr>
      </p:pic>
    </p:spTree>
    <p:extLst>
      <p:ext uri="{BB962C8B-B14F-4D97-AF65-F5344CB8AC3E}">
        <p14:creationId xmlns:p14="http://schemas.microsoft.com/office/powerpoint/2010/main" val="4080385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2BABE8-3186-600A-5FA1-05DC9A8E9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0E15F7-1660-087D-190D-E48EB064AA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363" y="-819472"/>
            <a:ext cx="8049037" cy="8722341"/>
          </a:xfrm>
        </p:spPr>
      </p:pic>
    </p:spTree>
    <p:extLst>
      <p:ext uri="{BB962C8B-B14F-4D97-AF65-F5344CB8AC3E}">
        <p14:creationId xmlns:p14="http://schemas.microsoft.com/office/powerpoint/2010/main" val="167683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9B3ED-5E79-3979-68A2-2585375D2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CEFA41-FFD8-5BB7-BCF9-D34310AEC0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675456"/>
            <a:ext cx="7917110" cy="7917110"/>
          </a:xfrm>
        </p:spPr>
      </p:pic>
    </p:spTree>
    <p:extLst>
      <p:ext uri="{BB962C8B-B14F-4D97-AF65-F5344CB8AC3E}">
        <p14:creationId xmlns:p14="http://schemas.microsoft.com/office/powerpoint/2010/main" val="1840107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90DC9D-B098-5122-71BC-295456904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69DA7A-CBDD-56DF-2067-FFF5D47731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12652"/>
            <a:ext cx="9846742" cy="6564495"/>
          </a:xfrm>
        </p:spPr>
      </p:pic>
    </p:spTree>
    <p:extLst>
      <p:ext uri="{BB962C8B-B14F-4D97-AF65-F5344CB8AC3E}">
        <p14:creationId xmlns:p14="http://schemas.microsoft.com/office/powerpoint/2010/main" val="3658387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80851-5C94-A2D2-F0F7-8C030E041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CFC44B-499A-C87F-424C-AE3238250C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533456" cy="7533456"/>
          </a:xfrm>
        </p:spPr>
      </p:pic>
    </p:spTree>
    <p:extLst>
      <p:ext uri="{BB962C8B-B14F-4D97-AF65-F5344CB8AC3E}">
        <p14:creationId xmlns:p14="http://schemas.microsoft.com/office/powerpoint/2010/main" val="4128831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15C69B-4D3D-4D03-66C8-A147A9A56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ED5CD0-7539-178E-DF11-5D1E8564E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579327"/>
            <a:ext cx="8208912" cy="10261142"/>
          </a:xfrm>
        </p:spPr>
      </p:pic>
    </p:spTree>
    <p:extLst>
      <p:ext uri="{BB962C8B-B14F-4D97-AF65-F5344CB8AC3E}">
        <p14:creationId xmlns:p14="http://schemas.microsoft.com/office/powerpoint/2010/main" val="1765738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D3793-9B1D-51E4-87F6-3E48439CF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E4741F-5C4E-DBA5-E788-6B40549D0D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536" y="-1395536"/>
            <a:ext cx="7917864" cy="9897330"/>
          </a:xfrm>
        </p:spPr>
      </p:pic>
    </p:spTree>
    <p:extLst>
      <p:ext uri="{BB962C8B-B14F-4D97-AF65-F5344CB8AC3E}">
        <p14:creationId xmlns:p14="http://schemas.microsoft.com/office/powerpoint/2010/main" val="79113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5D6A87-A835-4ED9-C413-E35D25AA5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BD1431-E1F1-A25F-9E4B-4A9653D08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6106277" cy="7632848"/>
          </a:xfrm>
        </p:spPr>
      </p:pic>
    </p:spTree>
    <p:extLst>
      <p:ext uri="{BB962C8B-B14F-4D97-AF65-F5344CB8AC3E}">
        <p14:creationId xmlns:p14="http://schemas.microsoft.com/office/powerpoint/2010/main" val="73042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35387-731C-1262-CD06-6C7314F14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C248D7-BB9A-3CE7-53AE-FB1BEE14D1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7557070" cy="7557070"/>
          </a:xfrm>
        </p:spPr>
      </p:pic>
    </p:spTree>
    <p:extLst>
      <p:ext uri="{BB962C8B-B14F-4D97-AF65-F5344CB8AC3E}">
        <p14:creationId xmlns:p14="http://schemas.microsoft.com/office/powerpoint/2010/main" val="4280297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F784CC-5EAF-DEC6-DBAE-7B2C83422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ED736A-B331-9FEE-E9A4-8F7B86D97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46531"/>
            <a:ext cx="9337901" cy="6364937"/>
          </a:xfrm>
        </p:spPr>
      </p:pic>
    </p:spTree>
    <p:extLst>
      <p:ext uri="{BB962C8B-B14F-4D97-AF65-F5344CB8AC3E}">
        <p14:creationId xmlns:p14="http://schemas.microsoft.com/office/powerpoint/2010/main" val="2599687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776349-D5FC-BF84-08C3-AA8161227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01A5C08-5330-FA7B-8CF8-7F0B35019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525686"/>
            <a:ext cx="7272808" cy="12925980"/>
          </a:xfrm>
        </p:spPr>
      </p:pic>
    </p:spTree>
    <p:extLst>
      <p:ext uri="{BB962C8B-B14F-4D97-AF65-F5344CB8AC3E}">
        <p14:creationId xmlns:p14="http://schemas.microsoft.com/office/powerpoint/2010/main" val="1657141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3DECF5-187D-082A-1EB8-44BB78BEC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8FA419-EFB1-C49C-628D-1EABE2BD9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62" y="-1467544"/>
            <a:ext cx="10515600" cy="10515600"/>
          </a:xfrm>
        </p:spPr>
      </p:pic>
    </p:spTree>
    <p:extLst>
      <p:ext uri="{BB962C8B-B14F-4D97-AF65-F5344CB8AC3E}">
        <p14:creationId xmlns:p14="http://schemas.microsoft.com/office/powerpoint/2010/main" val="1854742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A8C75-2B3A-5BBA-D86D-FFC67949C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019E7-F6E5-9E66-D586-3F3FF67097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6632"/>
            <a:ext cx="8033742" cy="8033742"/>
          </a:xfrm>
        </p:spPr>
      </p:pic>
    </p:spTree>
    <p:extLst>
      <p:ext uri="{BB962C8B-B14F-4D97-AF65-F5344CB8AC3E}">
        <p14:creationId xmlns:p14="http://schemas.microsoft.com/office/powerpoint/2010/main" val="3247978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0964F4-E5E9-9121-901F-D8860C3C3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07A9EB-C732-4105-2034-655628FD7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13250"/>
            <a:ext cx="5688631" cy="6744750"/>
          </a:xfrm>
        </p:spPr>
      </p:pic>
    </p:spTree>
    <p:extLst>
      <p:ext uri="{BB962C8B-B14F-4D97-AF65-F5344CB8AC3E}">
        <p14:creationId xmlns:p14="http://schemas.microsoft.com/office/powerpoint/2010/main" val="164095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F2ABA-5648-64AD-4062-9DE441085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596C19-5DF0-F206-7459-E6A6BED063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177174"/>
            <a:ext cx="9542491" cy="7212348"/>
          </a:xfrm>
        </p:spPr>
      </p:pic>
    </p:spTree>
    <p:extLst>
      <p:ext uri="{BB962C8B-B14F-4D97-AF65-F5344CB8AC3E}">
        <p14:creationId xmlns:p14="http://schemas.microsoft.com/office/powerpoint/2010/main" val="1515711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F71AB5-58C1-ADAC-7554-0C530347D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75066B-E6D7-E311-D636-5CADC0EB08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4" y="-2043608"/>
            <a:ext cx="11673040" cy="11650848"/>
          </a:xfrm>
        </p:spPr>
      </p:pic>
    </p:spTree>
    <p:extLst>
      <p:ext uri="{BB962C8B-B14F-4D97-AF65-F5344CB8AC3E}">
        <p14:creationId xmlns:p14="http://schemas.microsoft.com/office/powerpoint/2010/main" val="151636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3E8D5F-966A-48FF-FB92-A34AC360A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696BF4-7A14-C399-6D50-9EB4B5C611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2115616"/>
            <a:ext cx="9395685" cy="10449573"/>
          </a:xfrm>
        </p:spPr>
      </p:pic>
    </p:spTree>
    <p:extLst>
      <p:ext uri="{BB962C8B-B14F-4D97-AF65-F5344CB8AC3E}">
        <p14:creationId xmlns:p14="http://schemas.microsoft.com/office/powerpoint/2010/main" val="327654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37129-657D-2169-F037-B88AD0E86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296DE5-D7C1-F096-5752-8D6AE11CE2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075" y="-2403648"/>
            <a:ext cx="7920880" cy="1409495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551B5F2-2F14-3D5D-1AF9-6B870B3B0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380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94CEBAA-0153-79BC-92C4-E7182F7B93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741895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560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39</TotalTime>
  <Words>6</Words>
  <Application>Microsoft Office PowerPoint</Application>
  <PresentationFormat>Grand écran</PresentationFormat>
  <Paragraphs>1</Paragraphs>
  <Slides>47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N°43</dc:title>
  <dc:creator>Perroquet34740</dc:creator>
  <cp:lastModifiedBy>jean-louis BEYAERT</cp:lastModifiedBy>
  <cp:revision>3</cp:revision>
  <dcterms:created xsi:type="dcterms:W3CDTF">2024-11-19T19:20:36Z</dcterms:created>
  <dcterms:modified xsi:type="dcterms:W3CDTF">2024-11-19T20:49:23Z</dcterms:modified>
</cp:coreProperties>
</file>