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FE8D-40E0-4A26-8CF7-14980CF0FF87}" type="datetimeFigureOut">
              <a:rPr lang="fr-FR" smtClean="0"/>
              <a:t>22/01/2025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FD18-A1EE-47AE-86AF-33DEC72069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85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FE8D-40E0-4A26-8CF7-14980CF0FF87}" type="datetimeFigureOut">
              <a:rPr lang="fr-FR" smtClean="0"/>
              <a:t>22/01/2025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FD18-A1EE-47AE-86AF-33DEC72069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3262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FE8D-40E0-4A26-8CF7-14980CF0FF87}" type="datetimeFigureOut">
              <a:rPr lang="fr-FR" smtClean="0"/>
              <a:t>22/01/2025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FD18-A1EE-47AE-86AF-33DEC72069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4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FE8D-40E0-4A26-8CF7-14980CF0FF87}" type="datetimeFigureOut">
              <a:rPr lang="fr-FR" smtClean="0"/>
              <a:t>22/01/2025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FD18-A1EE-47AE-86AF-33DEC72069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9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FE8D-40E0-4A26-8CF7-14980CF0FF87}" type="datetimeFigureOut">
              <a:rPr lang="fr-FR" smtClean="0"/>
              <a:t>22/01/2025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FD18-A1EE-47AE-86AF-33DEC72069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8482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FE8D-40E0-4A26-8CF7-14980CF0FF87}" type="datetimeFigureOut">
              <a:rPr lang="fr-FR" smtClean="0"/>
              <a:t>22/01/2025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FD18-A1EE-47AE-86AF-33DEC72069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7895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FE8D-40E0-4A26-8CF7-14980CF0FF87}" type="datetimeFigureOut">
              <a:rPr lang="fr-FR" smtClean="0"/>
              <a:t>22/01/2025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FD18-A1EE-47AE-86AF-33DEC72069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047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FE8D-40E0-4A26-8CF7-14980CF0FF87}" type="datetimeFigureOut">
              <a:rPr lang="fr-FR" smtClean="0"/>
              <a:t>22/01/2025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FD18-A1EE-47AE-86AF-33DEC72069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871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FE8D-40E0-4A26-8CF7-14980CF0FF87}" type="datetimeFigureOut">
              <a:rPr lang="fr-FR" smtClean="0"/>
              <a:t>22/01/2025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FD18-A1EE-47AE-86AF-33DEC72069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25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FE8D-40E0-4A26-8CF7-14980CF0FF87}" type="datetimeFigureOut">
              <a:rPr lang="fr-FR" smtClean="0"/>
              <a:t>22/01/2025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FD18-A1EE-47AE-86AF-33DEC72069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375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2FE8D-40E0-4A26-8CF7-14980CF0FF87}" type="datetimeFigureOut">
              <a:rPr lang="fr-FR" smtClean="0"/>
              <a:t>22/01/2025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0FD18-A1EE-47AE-86AF-33DEC72069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82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2FE8D-40E0-4A26-8CF7-14980CF0FF87}" type="datetimeFigureOut">
              <a:rPr lang="fr-FR" smtClean="0"/>
              <a:t>22/01/2025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0FD18-A1EE-47AE-86AF-33DEC72069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5479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B48C59-9465-8D97-CC0E-C9CD61F14AE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95CCDCC-BAF4-AEE2-03EE-E52EF65454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A270569-9B1B-A7FA-FDF6-4DE47319C2AD}"/>
              </a:ext>
            </a:extLst>
          </p:cNvPr>
          <p:cNvSpPr/>
          <p:nvPr/>
        </p:nvSpPr>
        <p:spPr>
          <a:xfrm>
            <a:off x="3071664" y="908720"/>
            <a:ext cx="556272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ART METAL N°12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7B1ADE3-C2F0-CEC4-E31E-2F3C1BCB9B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026" y="1978267"/>
            <a:ext cx="6096000" cy="485775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556DF8A5-E3BC-4C29-891B-2835F89EFB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6021288"/>
            <a:ext cx="3095625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78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  <p:sndAc>
          <p:stSnd loop="1">
            <p:snd r:embed="rId2" name="Musique des sphères.wav"/>
          </p:stSnd>
        </p:sndAc>
      </p:transition>
    </mc:Choice>
    <mc:Fallback>
      <p:transition spd="slow" advTm="5000">
        <p:fade/>
        <p:sndAc>
          <p:stSnd loop="1">
            <p:snd r:embed="rId2" name="Musique des sphèr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41ECBF-0A22-B139-C3B2-69C37A006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78D159-8195-89EA-8F03-D254845848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166" y="0"/>
            <a:ext cx="5341082" cy="6874359"/>
          </a:xfrm>
        </p:spPr>
      </p:pic>
    </p:spTree>
    <p:extLst>
      <p:ext uri="{BB962C8B-B14F-4D97-AF65-F5344CB8AC3E}">
        <p14:creationId xmlns:p14="http://schemas.microsoft.com/office/powerpoint/2010/main" val="192403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64FA44-5759-9E2B-6ABA-8E57DD2A2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65FC53-0C71-9852-D6C0-FBAC4B6CA6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042" y="-99392"/>
            <a:ext cx="5203213" cy="7360145"/>
          </a:xfrm>
        </p:spPr>
      </p:pic>
    </p:spTree>
    <p:extLst>
      <p:ext uri="{BB962C8B-B14F-4D97-AF65-F5344CB8AC3E}">
        <p14:creationId xmlns:p14="http://schemas.microsoft.com/office/powerpoint/2010/main" val="372659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42AB3F-B5BE-F937-88C3-06A2E0BDE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8A598F-FC72-409B-CFAE-A02233F975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189" y="-9562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38161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A0B427-EED7-F024-7426-F876A6530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49C46F-396B-7780-00A3-37391A4555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365125"/>
            <a:ext cx="10515599" cy="6190735"/>
          </a:xfrm>
        </p:spPr>
      </p:pic>
    </p:spTree>
    <p:extLst>
      <p:ext uri="{BB962C8B-B14F-4D97-AF65-F5344CB8AC3E}">
        <p14:creationId xmlns:p14="http://schemas.microsoft.com/office/powerpoint/2010/main" val="7540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AA4D87-FA8F-7489-7AA1-A299D8FE1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0D7281-7A47-7DBB-FF08-92C827DC03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084" y="-459432"/>
            <a:ext cx="6304244" cy="8389680"/>
          </a:xfrm>
        </p:spPr>
      </p:pic>
    </p:spTree>
    <p:extLst>
      <p:ext uri="{BB962C8B-B14F-4D97-AF65-F5344CB8AC3E}">
        <p14:creationId xmlns:p14="http://schemas.microsoft.com/office/powerpoint/2010/main" val="353967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595A42-410C-3A8D-C7CA-7EB30A69E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DCC9D1-64AD-F191-36D9-1621B6E73E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211" y="-459432"/>
            <a:ext cx="7920880" cy="7920880"/>
          </a:xfrm>
        </p:spPr>
      </p:pic>
    </p:spTree>
    <p:extLst>
      <p:ext uri="{BB962C8B-B14F-4D97-AF65-F5344CB8AC3E}">
        <p14:creationId xmlns:p14="http://schemas.microsoft.com/office/powerpoint/2010/main" val="2376853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A1AD57-85D9-045E-8883-0244C241F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C16845-13A2-ADB1-D9E8-1BE3675EB5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364183"/>
            <a:ext cx="5808484" cy="7586366"/>
          </a:xfrm>
        </p:spPr>
      </p:pic>
    </p:spTree>
    <p:extLst>
      <p:ext uri="{BB962C8B-B14F-4D97-AF65-F5344CB8AC3E}">
        <p14:creationId xmlns:p14="http://schemas.microsoft.com/office/powerpoint/2010/main" val="180889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DD2C7E-DC04-8FC8-57BC-337326DB7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F7F829-DD4B-F326-F06B-2609BD0513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319595" cy="7055200"/>
          </a:xfrm>
        </p:spPr>
      </p:pic>
    </p:spTree>
    <p:extLst>
      <p:ext uri="{BB962C8B-B14F-4D97-AF65-F5344CB8AC3E}">
        <p14:creationId xmlns:p14="http://schemas.microsoft.com/office/powerpoint/2010/main" val="1286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B143FD-3815-1C69-1B9F-D43C3A38E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512F70-7570-AEFF-7C37-3E685D98B0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024" y="-99392"/>
            <a:ext cx="5957296" cy="7939287"/>
          </a:xfrm>
        </p:spPr>
      </p:pic>
    </p:spTree>
    <p:extLst>
      <p:ext uri="{BB962C8B-B14F-4D97-AF65-F5344CB8AC3E}">
        <p14:creationId xmlns:p14="http://schemas.microsoft.com/office/powerpoint/2010/main" val="3452046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A04324-F98C-7ECF-4938-616A65B4B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5734BB-6654-D2BD-0D5A-B65C246ADE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1225940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3C0DE2-6F7D-7680-BD24-57D955E5E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6EB775-E157-633C-462C-2595F8B5FD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91637"/>
            <a:ext cx="6499196" cy="6949637"/>
          </a:xfrm>
        </p:spPr>
      </p:pic>
    </p:spTree>
    <p:extLst>
      <p:ext uri="{BB962C8B-B14F-4D97-AF65-F5344CB8AC3E}">
        <p14:creationId xmlns:p14="http://schemas.microsoft.com/office/powerpoint/2010/main" val="2850538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F1AF99-7B19-B6BE-74A6-14342C33E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FA0640-AC50-0AEA-0E34-025D36512C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708" y="-241472"/>
            <a:ext cx="5256584" cy="7115376"/>
          </a:xfrm>
        </p:spPr>
      </p:pic>
    </p:spTree>
    <p:extLst>
      <p:ext uri="{BB962C8B-B14F-4D97-AF65-F5344CB8AC3E}">
        <p14:creationId xmlns:p14="http://schemas.microsoft.com/office/powerpoint/2010/main" val="1190906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692968-53B6-7E5A-8709-0F3774E9C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3C25B7-A07A-7337-433D-806E23C952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39714"/>
            <a:ext cx="6493992" cy="7197714"/>
          </a:xfrm>
        </p:spPr>
      </p:pic>
    </p:spTree>
    <p:extLst>
      <p:ext uri="{BB962C8B-B14F-4D97-AF65-F5344CB8AC3E}">
        <p14:creationId xmlns:p14="http://schemas.microsoft.com/office/powerpoint/2010/main" val="2383704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2D0027-4660-3B9A-20CC-3C67D4C0B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E353B3-5D46-190B-2772-AC4792047E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022" y="-171400"/>
            <a:ext cx="5597249" cy="7416886"/>
          </a:xfrm>
        </p:spPr>
      </p:pic>
    </p:spTree>
    <p:extLst>
      <p:ext uri="{BB962C8B-B14F-4D97-AF65-F5344CB8AC3E}">
        <p14:creationId xmlns:p14="http://schemas.microsoft.com/office/powerpoint/2010/main" val="120603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08C4D4-7D7B-E57B-C292-C887D2654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F63A2B-C9F4-DF45-C060-FD15187F71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992" y="-171400"/>
            <a:ext cx="6011328" cy="8011295"/>
          </a:xfrm>
        </p:spPr>
      </p:pic>
    </p:spTree>
    <p:extLst>
      <p:ext uri="{BB962C8B-B14F-4D97-AF65-F5344CB8AC3E}">
        <p14:creationId xmlns:p14="http://schemas.microsoft.com/office/powerpoint/2010/main" val="772970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2BBA50-CF0C-C593-8CD6-EFAF6AF29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6B48AD-93DB-3296-C3AA-D4624A1558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683568"/>
            <a:ext cx="6720038" cy="8943019"/>
          </a:xfrm>
        </p:spPr>
      </p:pic>
    </p:spTree>
    <p:extLst>
      <p:ext uri="{BB962C8B-B14F-4D97-AF65-F5344CB8AC3E}">
        <p14:creationId xmlns:p14="http://schemas.microsoft.com/office/powerpoint/2010/main" val="3562129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6563D9-B0EA-D27B-B63D-A84262796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B6D6B6-36B8-A096-7DAE-E6F73A5AD5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044" y="-99392"/>
            <a:ext cx="5807235" cy="7244895"/>
          </a:xfrm>
        </p:spPr>
      </p:pic>
    </p:spTree>
    <p:extLst>
      <p:ext uri="{BB962C8B-B14F-4D97-AF65-F5344CB8AC3E}">
        <p14:creationId xmlns:p14="http://schemas.microsoft.com/office/powerpoint/2010/main" val="341685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D1726A-5FCE-0EDE-6749-7958AF3AC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392E88-A61E-0A1E-0B41-7E935C2DBA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5060940" cy="7158895"/>
          </a:xfrm>
        </p:spPr>
      </p:pic>
    </p:spTree>
    <p:extLst>
      <p:ext uri="{BB962C8B-B14F-4D97-AF65-F5344CB8AC3E}">
        <p14:creationId xmlns:p14="http://schemas.microsoft.com/office/powerpoint/2010/main" val="2387673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DA2BB8-EFFC-C1CD-FD4A-4BEE940BB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0DA0FB-963D-01EC-79A2-E51EFA5EC2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90754"/>
            <a:ext cx="8280920" cy="6676492"/>
          </a:xfrm>
        </p:spPr>
      </p:pic>
    </p:spTree>
    <p:extLst>
      <p:ext uri="{BB962C8B-B14F-4D97-AF65-F5344CB8AC3E}">
        <p14:creationId xmlns:p14="http://schemas.microsoft.com/office/powerpoint/2010/main" val="2218782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F45481-AC81-341D-E987-A7730A770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C48A3A-E0DC-B9D1-04BA-5FC3664D66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7301"/>
            <a:ext cx="5328591" cy="6969718"/>
          </a:xfrm>
        </p:spPr>
      </p:pic>
    </p:spTree>
    <p:extLst>
      <p:ext uri="{BB962C8B-B14F-4D97-AF65-F5344CB8AC3E}">
        <p14:creationId xmlns:p14="http://schemas.microsoft.com/office/powerpoint/2010/main" val="2197467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6E08A6-96A6-E8FC-9549-0BE991B57F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DA804C-93EB-6D1C-D2C9-9309E4E3FA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078" y="0"/>
            <a:ext cx="5011162" cy="7033210"/>
          </a:xfrm>
        </p:spPr>
      </p:pic>
    </p:spTree>
    <p:extLst>
      <p:ext uri="{BB962C8B-B14F-4D97-AF65-F5344CB8AC3E}">
        <p14:creationId xmlns:p14="http://schemas.microsoft.com/office/powerpoint/2010/main" val="35471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5CF47B-E4A9-65EB-1E27-2E52CB252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8710CA-3090-361E-C14D-18FDD6829B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356" y="-675457"/>
            <a:ext cx="6124947" cy="8209293"/>
          </a:xfrm>
        </p:spPr>
      </p:pic>
    </p:spTree>
    <p:extLst>
      <p:ext uri="{BB962C8B-B14F-4D97-AF65-F5344CB8AC3E}">
        <p14:creationId xmlns:p14="http://schemas.microsoft.com/office/powerpoint/2010/main" val="4123603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EA1129-AAFA-19A8-244D-9AE47AA74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306FB9-6438-CF4A-66DF-10F0E82030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86316"/>
            <a:ext cx="6597235" cy="7110793"/>
          </a:xfrm>
        </p:spPr>
      </p:pic>
    </p:spTree>
    <p:extLst>
      <p:ext uri="{BB962C8B-B14F-4D97-AF65-F5344CB8AC3E}">
        <p14:creationId xmlns:p14="http://schemas.microsoft.com/office/powerpoint/2010/main" val="543708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DC72E7-3272-145C-DC7E-DC1C4471D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69D810-676E-21D9-742A-DA0EF3724F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71400"/>
            <a:ext cx="5256628" cy="7615116"/>
          </a:xfrm>
        </p:spPr>
      </p:pic>
    </p:spTree>
    <p:extLst>
      <p:ext uri="{BB962C8B-B14F-4D97-AF65-F5344CB8AC3E}">
        <p14:creationId xmlns:p14="http://schemas.microsoft.com/office/powerpoint/2010/main" val="590760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59ADDE-49E1-2A94-CCA7-928C6DA9F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11974D-C216-38E8-F00F-2B370D2515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15586"/>
            <a:ext cx="4680520" cy="8328835"/>
          </a:xfrm>
        </p:spPr>
      </p:pic>
    </p:spTree>
    <p:extLst>
      <p:ext uri="{BB962C8B-B14F-4D97-AF65-F5344CB8AC3E}">
        <p14:creationId xmlns:p14="http://schemas.microsoft.com/office/powerpoint/2010/main" val="3526808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08DB05-FB9B-914C-B510-A4A51EEC9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8C4398-2A9D-061D-2B33-547B97FDFE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1107504"/>
            <a:ext cx="8061126" cy="8061126"/>
          </a:xfrm>
        </p:spPr>
      </p:pic>
    </p:spTree>
    <p:extLst>
      <p:ext uri="{BB962C8B-B14F-4D97-AF65-F5344CB8AC3E}">
        <p14:creationId xmlns:p14="http://schemas.microsoft.com/office/powerpoint/2010/main" val="3206822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84026B-BE9D-E7A5-5750-006A460FF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6FA1B4-AA71-D9F7-561E-7293DC7166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000978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E1A09-065E-8690-7A61-FD5BD6FF8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1B08E6-4781-110F-6743-E82E8561B0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831" y="-171400"/>
            <a:ext cx="6256457" cy="7124749"/>
          </a:xfrm>
        </p:spPr>
      </p:pic>
    </p:spTree>
    <p:extLst>
      <p:ext uri="{BB962C8B-B14F-4D97-AF65-F5344CB8AC3E}">
        <p14:creationId xmlns:p14="http://schemas.microsoft.com/office/powerpoint/2010/main" val="3726011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BD6959-02D2-47E7-0869-894CBAED9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FAE31C-D5D0-4308-FF54-264BC574BB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0346"/>
            <a:ext cx="4608512" cy="6939054"/>
          </a:xfrm>
        </p:spPr>
      </p:pic>
    </p:spTree>
    <p:extLst>
      <p:ext uri="{BB962C8B-B14F-4D97-AF65-F5344CB8AC3E}">
        <p14:creationId xmlns:p14="http://schemas.microsoft.com/office/powerpoint/2010/main" val="2396604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6D015-274A-8399-DA21-624ED79DA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0A1C58-3AE3-5E6C-FF0E-B13FF09765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706" y="-819472"/>
            <a:ext cx="6857654" cy="9139194"/>
          </a:xfrm>
        </p:spPr>
      </p:pic>
    </p:spTree>
    <p:extLst>
      <p:ext uri="{BB962C8B-B14F-4D97-AF65-F5344CB8AC3E}">
        <p14:creationId xmlns:p14="http://schemas.microsoft.com/office/powerpoint/2010/main" val="1909124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844A5E-01C5-47B6-4107-3F2310EC4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9BA95F-1211-D734-6633-C37920A811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290" y="-315416"/>
            <a:ext cx="8133134" cy="8133134"/>
          </a:xfrm>
        </p:spPr>
      </p:pic>
    </p:spTree>
    <p:extLst>
      <p:ext uri="{BB962C8B-B14F-4D97-AF65-F5344CB8AC3E}">
        <p14:creationId xmlns:p14="http://schemas.microsoft.com/office/powerpoint/2010/main" val="2251784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F64612-AA93-8252-F164-1133A8B20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6C1992-A30A-11C8-8A0E-EECA4FFC53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251520"/>
            <a:ext cx="6414220" cy="8984902"/>
          </a:xfrm>
        </p:spPr>
      </p:pic>
    </p:spTree>
    <p:extLst>
      <p:ext uri="{BB962C8B-B14F-4D97-AF65-F5344CB8AC3E}">
        <p14:creationId xmlns:p14="http://schemas.microsoft.com/office/powerpoint/2010/main" val="1398552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A39DB4-711A-0FEC-6BD3-D123843B6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0F1BA8-4ADD-AD6A-6CD1-B28493E08E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9569"/>
            <a:ext cx="9844619" cy="6538861"/>
          </a:xfrm>
        </p:spPr>
      </p:pic>
    </p:spTree>
    <p:extLst>
      <p:ext uri="{BB962C8B-B14F-4D97-AF65-F5344CB8AC3E}">
        <p14:creationId xmlns:p14="http://schemas.microsoft.com/office/powerpoint/2010/main" val="4107720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6A7F59-DB2C-7156-F791-5AC557CB9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0BBEB0-0C82-03B5-2019-871E7BE6CE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404" y="-171400"/>
            <a:ext cx="5766867" cy="7251071"/>
          </a:xfrm>
        </p:spPr>
      </p:pic>
    </p:spTree>
    <p:extLst>
      <p:ext uri="{BB962C8B-B14F-4D97-AF65-F5344CB8AC3E}">
        <p14:creationId xmlns:p14="http://schemas.microsoft.com/office/powerpoint/2010/main" val="1800662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6B6350-F218-A4EF-E607-51FBF329B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CA1A1D-5A9C-85DE-B5FA-035CB67616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-119781"/>
            <a:ext cx="3960440" cy="7311584"/>
          </a:xfrm>
        </p:spPr>
      </p:pic>
    </p:spTree>
    <p:extLst>
      <p:ext uri="{BB962C8B-B14F-4D97-AF65-F5344CB8AC3E}">
        <p14:creationId xmlns:p14="http://schemas.microsoft.com/office/powerpoint/2010/main" val="3090025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646D09-CD1B-0254-23C3-945A15C9B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E2F5F2-580A-E8B5-97D3-74B3F80AB6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014" y="0"/>
            <a:ext cx="5766249" cy="6806065"/>
          </a:xfrm>
        </p:spPr>
      </p:pic>
    </p:spTree>
    <p:extLst>
      <p:ext uri="{BB962C8B-B14F-4D97-AF65-F5344CB8AC3E}">
        <p14:creationId xmlns:p14="http://schemas.microsoft.com/office/powerpoint/2010/main" val="3939706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501BDB-B97D-EB13-952A-319565E77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544353-B5AC-C576-1C53-3F88399BCD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79825"/>
            <a:ext cx="9643418" cy="6428945"/>
          </a:xfrm>
        </p:spPr>
      </p:pic>
    </p:spTree>
    <p:extLst>
      <p:ext uri="{BB962C8B-B14F-4D97-AF65-F5344CB8AC3E}">
        <p14:creationId xmlns:p14="http://schemas.microsoft.com/office/powerpoint/2010/main" val="1262299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2F08EE-0375-72E9-A399-1A55F4E50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AE9FDB-5335-0664-046A-C39379540C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184654"/>
            <a:ext cx="6192688" cy="9489179"/>
          </a:xfrm>
        </p:spPr>
      </p:pic>
    </p:spTree>
    <p:extLst>
      <p:ext uri="{BB962C8B-B14F-4D97-AF65-F5344CB8AC3E}">
        <p14:creationId xmlns:p14="http://schemas.microsoft.com/office/powerpoint/2010/main" val="394806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646886-D09F-D901-F2CF-96C825F6B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BAC7F9-3946-1786-C4AE-78E38E172D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298" y="-243408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167303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637E2C-8AD2-8BDC-C660-2124F51C6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DE7008-04CE-C369-D37A-7311DCE42B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191907"/>
            <a:ext cx="5256583" cy="8424526"/>
          </a:xfrm>
        </p:spPr>
      </p:pic>
    </p:spTree>
    <p:extLst>
      <p:ext uri="{BB962C8B-B14F-4D97-AF65-F5344CB8AC3E}">
        <p14:creationId xmlns:p14="http://schemas.microsoft.com/office/powerpoint/2010/main" val="2416332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7307CF-C21D-9166-8426-A0D0E370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D29D24-A16C-1224-7756-EA7060D65C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058" y="361544"/>
            <a:ext cx="8179883" cy="6134912"/>
          </a:xfrm>
        </p:spPr>
      </p:pic>
    </p:spTree>
    <p:extLst>
      <p:ext uri="{BB962C8B-B14F-4D97-AF65-F5344CB8AC3E}">
        <p14:creationId xmlns:p14="http://schemas.microsoft.com/office/powerpoint/2010/main" val="101412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8D1588-82DA-166E-DD91-14D8CD10D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8DF0E9-0AA7-1D45-AEF2-1B6A593EC1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1166"/>
            <a:ext cx="6779407" cy="6830963"/>
          </a:xfrm>
        </p:spPr>
      </p:pic>
    </p:spTree>
    <p:extLst>
      <p:ext uri="{BB962C8B-B14F-4D97-AF65-F5344CB8AC3E}">
        <p14:creationId xmlns:p14="http://schemas.microsoft.com/office/powerpoint/2010/main" val="846377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FDAAAE-2667-D4B5-EC7D-44A06F387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056830-A755-243C-1307-D11D3C6AD3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6" y="0"/>
            <a:ext cx="5530299" cy="6859286"/>
          </a:xfrm>
        </p:spPr>
      </p:pic>
    </p:spTree>
    <p:extLst>
      <p:ext uri="{BB962C8B-B14F-4D97-AF65-F5344CB8AC3E}">
        <p14:creationId xmlns:p14="http://schemas.microsoft.com/office/powerpoint/2010/main" val="3523136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57886C-F9CB-5775-665E-D0581E34C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73A7B01-4DD3-CA35-AF40-F34D3BE8E0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314" y="0"/>
            <a:ext cx="5454958" cy="7259452"/>
          </a:xfrm>
        </p:spPr>
      </p:pic>
    </p:spTree>
    <p:extLst>
      <p:ext uri="{BB962C8B-B14F-4D97-AF65-F5344CB8AC3E}">
        <p14:creationId xmlns:p14="http://schemas.microsoft.com/office/powerpoint/2010/main" val="3552708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32A053-ABF7-F456-01AB-4421E7745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C09C3CC-FE57-5527-1FCF-E1E53A17D8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3500714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882F07-E6C1-4615-E6F6-E7ED50FE7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F73ED7-E9FD-32DB-900D-61870474A8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606" y="0"/>
            <a:ext cx="7981711" cy="6957392"/>
          </a:xfrm>
        </p:spPr>
      </p:pic>
    </p:spTree>
    <p:extLst>
      <p:ext uri="{BB962C8B-B14F-4D97-AF65-F5344CB8AC3E}">
        <p14:creationId xmlns:p14="http://schemas.microsoft.com/office/powerpoint/2010/main" val="908816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303D4D-5ADF-E6FB-2A81-946585246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A3E930-1AF4-81F0-EE8A-4AEA8C0395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770" y="-675456"/>
            <a:ext cx="7541678" cy="10050792"/>
          </a:xfrm>
        </p:spPr>
      </p:pic>
    </p:spTree>
    <p:extLst>
      <p:ext uri="{BB962C8B-B14F-4D97-AF65-F5344CB8AC3E}">
        <p14:creationId xmlns:p14="http://schemas.microsoft.com/office/powerpoint/2010/main" val="1282596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91B156-0C5F-C6B4-2F14-C1939B2CE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B2735E-B957-E278-8060-DB3B0C6348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290" y="-315416"/>
            <a:ext cx="7701086" cy="7701086"/>
          </a:xfrm>
        </p:spPr>
      </p:pic>
    </p:spTree>
    <p:extLst>
      <p:ext uri="{BB962C8B-B14F-4D97-AF65-F5344CB8AC3E}">
        <p14:creationId xmlns:p14="http://schemas.microsoft.com/office/powerpoint/2010/main" val="577553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F6B0A9-CDFC-799B-3C0F-9D1D3B032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679AD3-0C28-7A4A-1697-54AC1F2220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026" y="0"/>
            <a:ext cx="4068174" cy="7177312"/>
          </a:xfrm>
        </p:spPr>
      </p:pic>
    </p:spTree>
    <p:extLst>
      <p:ext uri="{BB962C8B-B14F-4D97-AF65-F5344CB8AC3E}">
        <p14:creationId xmlns:p14="http://schemas.microsoft.com/office/powerpoint/2010/main" val="276985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4051A9-0E54-E99C-7FDD-E89E3EE45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6118C7-FFFC-33C4-4157-5E91ABB426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08998" cy="6908998"/>
          </a:xfrm>
        </p:spPr>
      </p:pic>
    </p:spTree>
    <p:extLst>
      <p:ext uri="{BB962C8B-B14F-4D97-AF65-F5344CB8AC3E}">
        <p14:creationId xmlns:p14="http://schemas.microsoft.com/office/powerpoint/2010/main" val="1172076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56D510-77C1-222C-232E-51FE7C5C0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CE0166-AE79-C94A-36ED-9CE53E023E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092" y="-4544"/>
            <a:ext cx="6923815" cy="68580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F609C3B-5B98-D6B8-E1AF-89D6F3CB2D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500" y="573325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17F1CC0-45FD-40AD-EF39-EAF87479CE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656047"/>
            <a:ext cx="1818762" cy="1029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221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shred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</TotalTime>
  <Words>5</Words>
  <Application>Microsoft Office PowerPoint</Application>
  <PresentationFormat>Grand écran</PresentationFormat>
  <Paragraphs>1</Paragraphs>
  <Slides>52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métal N°12 (Fin)</dc:title>
  <dc:creator>Perroquet34740</dc:creator>
  <cp:lastModifiedBy>jean-louis BEYAERT</cp:lastModifiedBy>
  <cp:revision>5</cp:revision>
  <dcterms:created xsi:type="dcterms:W3CDTF">2025-01-22T14:15:31Z</dcterms:created>
  <dcterms:modified xsi:type="dcterms:W3CDTF">2025-01-22T16:13:19Z</dcterms:modified>
</cp:coreProperties>
</file>