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11A713-5916-45D0-A239-18E6756C8317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5FC089-86E7-4E7C-ABE0-C4A89BE058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767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5FC089-86E7-4E7C-ABE0-C4A89BE058B8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932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21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64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72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675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36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7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61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540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0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65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327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8790F-40DB-422B-974D-A02FA281557D}" type="datetimeFigureOut">
              <a:rPr lang="fr-FR" smtClean="0"/>
              <a:t>06/06/2024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2D2D4-5238-41AD-B61E-BF9245DD55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3159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04240E-A4D7-C6E9-2496-0A73F0206D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070FAF4-2097-71E6-9796-10CABA9EE4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EABB6AD-5013-FEBC-3A05-B7B6EA2DE63E}"/>
              </a:ext>
            </a:extLst>
          </p:cNvPr>
          <p:cNvSpPr/>
          <p:nvPr/>
        </p:nvSpPr>
        <p:spPr>
          <a:xfrm>
            <a:off x="3071664" y="764704"/>
            <a:ext cx="55963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ART METAL N°11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0FF42A5-63FC-F454-9F6D-75275BA101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220" y="1688034"/>
            <a:ext cx="4115560" cy="496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55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  <p:sndAc>
          <p:stSnd loop="1">
            <p:snd r:embed="rId2" name="Techno.wav"/>
          </p:stSnd>
        </p:sndAc>
      </p:transition>
    </mc:Choice>
    <mc:Fallback>
      <p:transition spd="slow" advTm="5000">
        <p:fade/>
        <p:sndAc>
          <p:stSnd loop="1">
            <p:snd r:embed="rId2" name="Tech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01BE55-E45D-0820-28B5-FF016B91E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28ACD8-049C-8392-305D-30C1800B98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675456"/>
            <a:ext cx="6526102" cy="7903284"/>
          </a:xfrm>
        </p:spPr>
      </p:pic>
    </p:spTree>
    <p:extLst>
      <p:ext uri="{BB962C8B-B14F-4D97-AF65-F5344CB8AC3E}">
        <p14:creationId xmlns:p14="http://schemas.microsoft.com/office/powerpoint/2010/main" val="375215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6B6791-6C6D-831A-F1B1-8C9E5B1E4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31F27C-F020-4140-B98B-69B46ADC1C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0575"/>
            <a:ext cx="7902762" cy="6888575"/>
          </a:xfrm>
        </p:spPr>
      </p:pic>
    </p:spTree>
    <p:extLst>
      <p:ext uri="{BB962C8B-B14F-4D97-AF65-F5344CB8AC3E}">
        <p14:creationId xmlns:p14="http://schemas.microsoft.com/office/powerpoint/2010/main" val="263817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F59F2D-0810-A0D8-D47B-EEA000A20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80575B-9851-B60B-F696-D1D7DA092B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43696"/>
            <a:ext cx="9003286" cy="6945392"/>
          </a:xfrm>
        </p:spPr>
      </p:pic>
    </p:spTree>
    <p:extLst>
      <p:ext uri="{BB962C8B-B14F-4D97-AF65-F5344CB8AC3E}">
        <p14:creationId xmlns:p14="http://schemas.microsoft.com/office/powerpoint/2010/main" val="2409690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6489C-BF88-DF71-D155-50B5058AB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42F30C-7823-A947-7616-B1D1B1212C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37" y="-243408"/>
            <a:ext cx="9825349" cy="6959622"/>
          </a:xfrm>
        </p:spPr>
      </p:pic>
    </p:spTree>
    <p:extLst>
      <p:ext uri="{BB962C8B-B14F-4D97-AF65-F5344CB8AC3E}">
        <p14:creationId xmlns:p14="http://schemas.microsoft.com/office/powerpoint/2010/main" val="2593477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D7BF39-83C7-726F-12BC-DB15E9F45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4735BB-CB27-7A60-33CA-FE98D31FBD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721666" cy="7668774"/>
          </a:xfrm>
        </p:spPr>
      </p:pic>
    </p:spTree>
    <p:extLst>
      <p:ext uri="{BB962C8B-B14F-4D97-AF65-F5344CB8AC3E}">
        <p14:creationId xmlns:p14="http://schemas.microsoft.com/office/powerpoint/2010/main" val="1897216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43D049-DD2F-A01F-0D43-325BDADB6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985A04-F36D-6FFA-EB47-84028C0BA7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69243"/>
            <a:ext cx="6478254" cy="6927243"/>
          </a:xfrm>
        </p:spPr>
      </p:pic>
    </p:spTree>
    <p:extLst>
      <p:ext uri="{BB962C8B-B14F-4D97-AF65-F5344CB8AC3E}">
        <p14:creationId xmlns:p14="http://schemas.microsoft.com/office/powerpoint/2010/main" val="322571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7F7E86-CC44-3D5F-BBB1-E702080B2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FFE1D3-2C95-8CCC-9A95-74972D582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09669"/>
            <a:ext cx="6029643" cy="7267669"/>
          </a:xfrm>
        </p:spPr>
      </p:pic>
    </p:spTree>
    <p:extLst>
      <p:ext uri="{BB962C8B-B14F-4D97-AF65-F5344CB8AC3E}">
        <p14:creationId xmlns:p14="http://schemas.microsoft.com/office/powerpoint/2010/main" val="131172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ACA632-358E-67F7-233C-CE140F3CC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265DFC-880D-A18A-5140-26E99BC6A9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17466"/>
            <a:ext cx="7022065" cy="7075466"/>
          </a:xfrm>
        </p:spPr>
      </p:pic>
    </p:spTree>
    <p:extLst>
      <p:ext uri="{BB962C8B-B14F-4D97-AF65-F5344CB8AC3E}">
        <p14:creationId xmlns:p14="http://schemas.microsoft.com/office/powerpoint/2010/main" val="234466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65762D-A90C-00BF-B5C3-0D87BC092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C13AAB-9490-ED33-A26D-C2B00EFC19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947"/>
            <a:ext cx="6980383" cy="6860947"/>
          </a:xfrm>
        </p:spPr>
      </p:pic>
    </p:spTree>
    <p:extLst>
      <p:ext uri="{BB962C8B-B14F-4D97-AF65-F5344CB8AC3E}">
        <p14:creationId xmlns:p14="http://schemas.microsoft.com/office/powerpoint/2010/main" val="125538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9C820F-41B8-CC58-4ECA-A0D669494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720655-CFFC-4F48-261D-FD67C9F3F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80804"/>
            <a:ext cx="5358945" cy="7019607"/>
          </a:xfrm>
        </p:spPr>
      </p:pic>
    </p:spTree>
    <p:extLst>
      <p:ext uri="{BB962C8B-B14F-4D97-AF65-F5344CB8AC3E}">
        <p14:creationId xmlns:p14="http://schemas.microsoft.com/office/powerpoint/2010/main" val="242747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130780-C188-7B23-41E9-CF3F2629E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4AF1D6-80B9-EAB4-18FE-FBEC8BF08F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24" y="-156541"/>
            <a:ext cx="7656551" cy="7171081"/>
          </a:xfrm>
        </p:spPr>
      </p:pic>
    </p:spTree>
    <p:extLst>
      <p:ext uri="{BB962C8B-B14F-4D97-AF65-F5344CB8AC3E}">
        <p14:creationId xmlns:p14="http://schemas.microsoft.com/office/powerpoint/2010/main" val="234374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A2C44-D8ED-2DD3-145D-8008C8081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E7BD2B-27A2-3626-9414-D548BD3FB1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389" y="-675456"/>
            <a:ext cx="8925222" cy="8925222"/>
          </a:xfrm>
        </p:spPr>
      </p:pic>
    </p:spTree>
    <p:extLst>
      <p:ext uri="{BB962C8B-B14F-4D97-AF65-F5344CB8AC3E}">
        <p14:creationId xmlns:p14="http://schemas.microsoft.com/office/powerpoint/2010/main" val="332552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4AE0EA-624A-5BE0-8670-929206B55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A0A832-3B89-F19F-93A8-A3071830F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799239"/>
            <a:ext cx="6768752" cy="9025004"/>
          </a:xfrm>
        </p:spPr>
      </p:pic>
    </p:spTree>
    <p:extLst>
      <p:ext uri="{BB962C8B-B14F-4D97-AF65-F5344CB8AC3E}">
        <p14:creationId xmlns:p14="http://schemas.microsoft.com/office/powerpoint/2010/main" val="336280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6B9D5E-4CD6-C706-55DC-FD2FB6DF6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BE0504-AAA0-E550-96FD-38692A13E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675456"/>
            <a:ext cx="8493174" cy="8493174"/>
          </a:xfrm>
        </p:spPr>
      </p:pic>
    </p:spTree>
    <p:extLst>
      <p:ext uri="{BB962C8B-B14F-4D97-AF65-F5344CB8AC3E}">
        <p14:creationId xmlns:p14="http://schemas.microsoft.com/office/powerpoint/2010/main" val="641099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015C4F-3778-83DC-47D9-E0E45D9C7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DC4870-D24F-A172-EB3C-88B4CC9012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589" y="0"/>
            <a:ext cx="5432821" cy="6858000"/>
          </a:xfrm>
        </p:spPr>
      </p:pic>
    </p:spTree>
    <p:extLst>
      <p:ext uri="{BB962C8B-B14F-4D97-AF65-F5344CB8AC3E}">
        <p14:creationId xmlns:p14="http://schemas.microsoft.com/office/powerpoint/2010/main" val="279481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BC5C05-2AAE-9527-FC77-A894D6135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12A66E-0A42-FA3C-D9AA-E9CD0CE648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60" y="-243408"/>
            <a:ext cx="5417288" cy="7219619"/>
          </a:xfrm>
        </p:spPr>
      </p:pic>
    </p:spTree>
    <p:extLst>
      <p:ext uri="{BB962C8B-B14F-4D97-AF65-F5344CB8AC3E}">
        <p14:creationId xmlns:p14="http://schemas.microsoft.com/office/powerpoint/2010/main" val="1782673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0210B-55B8-BF24-35A0-164801C26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6CF909-25B4-49FA-9F91-75159813EC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675456"/>
            <a:ext cx="5425399" cy="7890552"/>
          </a:xfrm>
        </p:spPr>
      </p:pic>
    </p:spTree>
    <p:extLst>
      <p:ext uri="{BB962C8B-B14F-4D97-AF65-F5344CB8AC3E}">
        <p14:creationId xmlns:p14="http://schemas.microsoft.com/office/powerpoint/2010/main" val="121583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D4274-3C40-9622-98E7-659EE5DCD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39196F-CB71-2058-8DFC-DE4AC655FD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6178"/>
            <a:ext cx="6967078" cy="6821379"/>
          </a:xfrm>
        </p:spPr>
      </p:pic>
    </p:spTree>
    <p:extLst>
      <p:ext uri="{BB962C8B-B14F-4D97-AF65-F5344CB8AC3E}">
        <p14:creationId xmlns:p14="http://schemas.microsoft.com/office/powerpoint/2010/main" val="3615065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D266B7-8C67-F376-7D30-14D682A1C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4D650D-292A-D480-6FD1-71CA93212D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6002451" cy="7503064"/>
          </a:xfrm>
        </p:spPr>
      </p:pic>
    </p:spTree>
    <p:extLst>
      <p:ext uri="{BB962C8B-B14F-4D97-AF65-F5344CB8AC3E}">
        <p14:creationId xmlns:p14="http://schemas.microsoft.com/office/powerpoint/2010/main" val="309965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58508-6334-6DA0-3A3C-1539A7159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024B6C-6CF0-BF79-B7D6-95A587F954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611560"/>
            <a:ext cx="6190175" cy="9285262"/>
          </a:xfrm>
        </p:spPr>
      </p:pic>
    </p:spTree>
    <p:extLst>
      <p:ext uri="{BB962C8B-B14F-4D97-AF65-F5344CB8AC3E}">
        <p14:creationId xmlns:p14="http://schemas.microsoft.com/office/powerpoint/2010/main" val="288700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699259-7386-2E6C-7CE0-FDE6C2E45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593859-A317-FF6D-4075-EBFD9E5C7E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928" y="-1971600"/>
            <a:ext cx="10149358" cy="10149358"/>
          </a:xfrm>
        </p:spPr>
      </p:pic>
    </p:spTree>
    <p:extLst>
      <p:ext uri="{BB962C8B-B14F-4D97-AF65-F5344CB8AC3E}">
        <p14:creationId xmlns:p14="http://schemas.microsoft.com/office/powerpoint/2010/main" val="277256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1DC45B-718E-7F73-1EB0-96837EF78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D8BED4-C3D5-1AB5-B787-F6B041B5A4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459432"/>
            <a:ext cx="8061126" cy="8061126"/>
          </a:xfrm>
        </p:spPr>
      </p:pic>
    </p:spTree>
    <p:extLst>
      <p:ext uri="{BB962C8B-B14F-4D97-AF65-F5344CB8AC3E}">
        <p14:creationId xmlns:p14="http://schemas.microsoft.com/office/powerpoint/2010/main" val="3033552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7E2B0C-5C26-BD05-9BFF-9AFC433CF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3A9B5A-9D9F-8816-E82A-3854176816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817587"/>
            <a:ext cx="8493174" cy="8493174"/>
          </a:xfrm>
        </p:spPr>
      </p:pic>
    </p:spTree>
    <p:extLst>
      <p:ext uri="{BB962C8B-B14F-4D97-AF65-F5344CB8AC3E}">
        <p14:creationId xmlns:p14="http://schemas.microsoft.com/office/powerpoint/2010/main" val="301706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B1861-2734-BBB1-7EF4-29DC490C2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E3AE71-5ECE-BF35-FC1B-30A1C22AB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543804"/>
            <a:ext cx="6316205" cy="7401804"/>
          </a:xfrm>
        </p:spPr>
      </p:pic>
    </p:spTree>
    <p:extLst>
      <p:ext uri="{BB962C8B-B14F-4D97-AF65-F5344CB8AC3E}">
        <p14:creationId xmlns:p14="http://schemas.microsoft.com/office/powerpoint/2010/main" val="217733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47A788-E3EC-4288-C313-AEA782E2B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E037B1-0A65-BFDB-15CA-F918C256C4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381229"/>
            <a:ext cx="7735719" cy="8239229"/>
          </a:xfrm>
        </p:spPr>
      </p:pic>
    </p:spTree>
    <p:extLst>
      <p:ext uri="{BB962C8B-B14F-4D97-AF65-F5344CB8AC3E}">
        <p14:creationId xmlns:p14="http://schemas.microsoft.com/office/powerpoint/2010/main" val="4085632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8B742A-6C6C-AFFF-3BF9-673E5BAED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78EFB6-7D20-99BF-7070-9049C59444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393243" cy="6794638"/>
          </a:xfrm>
        </p:spPr>
      </p:pic>
    </p:spTree>
    <p:extLst>
      <p:ext uri="{BB962C8B-B14F-4D97-AF65-F5344CB8AC3E}">
        <p14:creationId xmlns:p14="http://schemas.microsoft.com/office/powerpoint/2010/main" val="215706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94793D-2B22-5F43-B23E-2F96B7881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93791F-4B9E-E18E-1BCA-FE01C25D4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859027"/>
            <a:ext cx="6739536" cy="7717027"/>
          </a:xfrm>
        </p:spPr>
      </p:pic>
    </p:spTree>
    <p:extLst>
      <p:ext uri="{BB962C8B-B14F-4D97-AF65-F5344CB8AC3E}">
        <p14:creationId xmlns:p14="http://schemas.microsoft.com/office/powerpoint/2010/main" val="4168258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FFDDA-581B-4751-65C4-CE4B69C62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AEB1FC-0F59-C3D8-23BE-EC7546781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49535"/>
            <a:ext cx="7557070" cy="7557070"/>
          </a:xfrm>
        </p:spPr>
      </p:pic>
    </p:spTree>
    <p:extLst>
      <p:ext uri="{BB962C8B-B14F-4D97-AF65-F5344CB8AC3E}">
        <p14:creationId xmlns:p14="http://schemas.microsoft.com/office/powerpoint/2010/main" val="77941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B1AB96-B461-9C41-DDB8-6F7EA294E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2F5E1C-7F85-1FF9-E694-84C651B619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755576"/>
            <a:ext cx="6401422" cy="9322225"/>
          </a:xfrm>
        </p:spPr>
      </p:pic>
    </p:spTree>
    <p:extLst>
      <p:ext uri="{BB962C8B-B14F-4D97-AF65-F5344CB8AC3E}">
        <p14:creationId xmlns:p14="http://schemas.microsoft.com/office/powerpoint/2010/main" val="378208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19C35-5A0E-CAC8-5DF7-F1A8CD6FE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5E3642-B8A2-B41C-92FC-0674A8AEF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9698"/>
            <a:ext cx="6426199" cy="6858000"/>
          </a:xfrm>
        </p:spPr>
      </p:pic>
    </p:spTree>
    <p:extLst>
      <p:ext uri="{BB962C8B-B14F-4D97-AF65-F5344CB8AC3E}">
        <p14:creationId xmlns:p14="http://schemas.microsoft.com/office/powerpoint/2010/main" val="390066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D53FF-3C13-4B68-0276-353C55B3F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00BAEF-E207-023D-96CB-82FAF66192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3574"/>
            <a:ext cx="6145425" cy="6951574"/>
          </a:xfrm>
        </p:spPr>
      </p:pic>
    </p:spTree>
    <p:extLst>
      <p:ext uri="{BB962C8B-B14F-4D97-AF65-F5344CB8AC3E}">
        <p14:creationId xmlns:p14="http://schemas.microsoft.com/office/powerpoint/2010/main" val="362051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A53094-9F05-15C9-D2B3-02BB62B76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B98A38-89C0-C30E-101C-8C8BEE68ED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593" y="19147"/>
            <a:ext cx="7822813" cy="6858000"/>
          </a:xfrm>
        </p:spPr>
      </p:pic>
    </p:spTree>
    <p:extLst>
      <p:ext uri="{BB962C8B-B14F-4D97-AF65-F5344CB8AC3E}">
        <p14:creationId xmlns:p14="http://schemas.microsoft.com/office/powerpoint/2010/main" val="365866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76542B-2200-C9DB-3626-B1FCE4FA6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0BBBBA-AC56-CE68-67D0-8206F2A5A2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891480"/>
            <a:ext cx="6663858" cy="8032104"/>
          </a:xfrm>
        </p:spPr>
      </p:pic>
    </p:spTree>
    <p:extLst>
      <p:ext uri="{BB962C8B-B14F-4D97-AF65-F5344CB8AC3E}">
        <p14:creationId xmlns:p14="http://schemas.microsoft.com/office/powerpoint/2010/main" val="221489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87B5FD-5A55-DFB3-3D30-54D1119BB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FAEFA8-7A58-FEB7-2438-E68B26F9F9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675456"/>
            <a:ext cx="5977978" cy="7762280"/>
          </a:xfrm>
        </p:spPr>
      </p:pic>
    </p:spTree>
    <p:extLst>
      <p:ext uri="{BB962C8B-B14F-4D97-AF65-F5344CB8AC3E}">
        <p14:creationId xmlns:p14="http://schemas.microsoft.com/office/powerpoint/2010/main" val="20401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6B0B52-8B94-9948-65A9-A0653653B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CAE8DF-BA39-B28E-18EC-379B045C83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928" y="-315416"/>
            <a:ext cx="6119392" cy="8155312"/>
          </a:xfrm>
        </p:spPr>
      </p:pic>
    </p:spTree>
    <p:extLst>
      <p:ext uri="{BB962C8B-B14F-4D97-AF65-F5344CB8AC3E}">
        <p14:creationId xmlns:p14="http://schemas.microsoft.com/office/powerpoint/2010/main" val="2466883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A85488-E809-7272-B43C-48E343F69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554F98-A0DB-D21C-000A-B362763025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48444"/>
            <a:ext cx="5770217" cy="7306444"/>
          </a:xfrm>
        </p:spPr>
      </p:pic>
    </p:spTree>
    <p:extLst>
      <p:ext uri="{BB962C8B-B14F-4D97-AF65-F5344CB8AC3E}">
        <p14:creationId xmlns:p14="http://schemas.microsoft.com/office/powerpoint/2010/main" val="259462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767D41-4311-7B79-D2F6-C1A5CB1A0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488FB9-A5B9-97FB-71C2-AAEBD8C685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812078" cy="7222778"/>
          </a:xfrm>
        </p:spPr>
      </p:pic>
    </p:spTree>
    <p:extLst>
      <p:ext uri="{BB962C8B-B14F-4D97-AF65-F5344CB8AC3E}">
        <p14:creationId xmlns:p14="http://schemas.microsoft.com/office/powerpoint/2010/main" val="1971111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72C8CB-CA6A-DA51-61FE-0563469DB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9DC1B9-6196-F4C7-637C-5629FD90D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484" y="-1323528"/>
            <a:ext cx="7379892" cy="9835180"/>
          </a:xfrm>
        </p:spPr>
      </p:pic>
    </p:spTree>
    <p:extLst>
      <p:ext uri="{BB962C8B-B14F-4D97-AF65-F5344CB8AC3E}">
        <p14:creationId xmlns:p14="http://schemas.microsoft.com/office/powerpoint/2010/main" val="58561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025526-5E2C-80DA-CCF8-437CF0AE5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379FEC-A3B1-274A-BA40-D0C020BAC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39994"/>
            <a:ext cx="9212684" cy="6378012"/>
          </a:xfrm>
        </p:spPr>
      </p:pic>
    </p:spTree>
    <p:extLst>
      <p:ext uri="{BB962C8B-B14F-4D97-AF65-F5344CB8AC3E}">
        <p14:creationId xmlns:p14="http://schemas.microsoft.com/office/powerpoint/2010/main" val="2858979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E226E3-1AA4-A54C-CCC4-C802CF105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BAE165-63AC-D03C-91D0-2280E39A2E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954724" cy="6937543"/>
          </a:xfrm>
        </p:spPr>
      </p:pic>
    </p:spTree>
    <p:extLst>
      <p:ext uri="{BB962C8B-B14F-4D97-AF65-F5344CB8AC3E}">
        <p14:creationId xmlns:p14="http://schemas.microsoft.com/office/powerpoint/2010/main" val="2002657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20DDBE-FFE6-02B0-FA38-D24031746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83E82D-46DE-0A34-FE4C-A96086DF56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107504"/>
            <a:ext cx="8483617" cy="8499746"/>
          </a:xfrm>
        </p:spPr>
      </p:pic>
    </p:spTree>
    <p:extLst>
      <p:ext uri="{BB962C8B-B14F-4D97-AF65-F5344CB8AC3E}">
        <p14:creationId xmlns:p14="http://schemas.microsoft.com/office/powerpoint/2010/main" val="313244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33969B-E527-2887-4645-320D70EC2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C96D0F-F99F-95E5-3771-3443D9911C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2451054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5E48C3-71F9-2F2F-A882-E7EDD511D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C3313F-8661-6922-826A-41D6F29D5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617365" cy="6741368"/>
          </a:xfrm>
        </p:spPr>
      </p:pic>
    </p:spTree>
    <p:extLst>
      <p:ext uri="{BB962C8B-B14F-4D97-AF65-F5344CB8AC3E}">
        <p14:creationId xmlns:p14="http://schemas.microsoft.com/office/powerpoint/2010/main" val="275333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84D6A8-CA50-B578-B8FD-10135A77A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D4D41C-DC96-AD7B-209A-CFA94C3FE6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413" y="-675456"/>
            <a:ext cx="9105075" cy="9035836"/>
          </a:xfrm>
        </p:spPr>
      </p:pic>
    </p:spTree>
    <p:extLst>
      <p:ext uri="{BB962C8B-B14F-4D97-AF65-F5344CB8AC3E}">
        <p14:creationId xmlns:p14="http://schemas.microsoft.com/office/powerpoint/2010/main" val="3788027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E3DCE2-73A3-3B52-3173-6AC6401AB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45A17E-D651-BD2A-F816-58BF7F7E5B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1314064"/>
            <a:ext cx="9052000" cy="7829981"/>
          </a:xfrm>
        </p:spPr>
      </p:pic>
    </p:spTree>
    <p:extLst>
      <p:ext uri="{BB962C8B-B14F-4D97-AF65-F5344CB8AC3E}">
        <p14:creationId xmlns:p14="http://schemas.microsoft.com/office/powerpoint/2010/main" val="346022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8F9E6-14B5-85E5-2F5B-744469DD9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4F69D9-EECA-75EF-BC5B-3EFB1F4187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2115616"/>
            <a:ext cx="10392468" cy="10096105"/>
          </a:xfrm>
        </p:spPr>
      </p:pic>
    </p:spTree>
    <p:extLst>
      <p:ext uri="{BB962C8B-B14F-4D97-AF65-F5344CB8AC3E}">
        <p14:creationId xmlns:p14="http://schemas.microsoft.com/office/powerpoint/2010/main" val="1342258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73C3EE-E7F1-BD9C-5C1D-528CF4DA8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3E404D-5B5E-2665-BCF4-1B4953F24D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80700"/>
            <a:ext cx="6927150" cy="7019338"/>
          </a:xfrm>
        </p:spPr>
      </p:pic>
    </p:spTree>
    <p:extLst>
      <p:ext uri="{BB962C8B-B14F-4D97-AF65-F5344CB8AC3E}">
        <p14:creationId xmlns:p14="http://schemas.microsoft.com/office/powerpoint/2010/main" val="549541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7605E0-3CC4-62E9-13BA-41FEB1726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FC1E6D-5AF7-B50C-AB44-49D1009096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773094" cy="7773094"/>
          </a:xfrm>
        </p:spPr>
      </p:pic>
    </p:spTree>
    <p:extLst>
      <p:ext uri="{BB962C8B-B14F-4D97-AF65-F5344CB8AC3E}">
        <p14:creationId xmlns:p14="http://schemas.microsoft.com/office/powerpoint/2010/main" val="3988415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613DE-B1C5-1D50-AD27-A66840FB1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30BB70-58A1-4607-BABB-FB0205C0A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119032"/>
            <a:ext cx="5472608" cy="6977032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5A0EFB3-3A5A-DB82-E16E-27D1329F7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65" y="5420234"/>
            <a:ext cx="2106794" cy="1192781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1EF9A10-BA55-C168-BD3B-201FBBFE4A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5805264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144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</Words>
  <Application>Microsoft Office PowerPoint</Application>
  <PresentationFormat>Grand écran</PresentationFormat>
  <Paragraphs>2</Paragraphs>
  <Slides>50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métal N+11</dc:title>
  <dc:creator>Perroquet34740</dc:creator>
  <cp:lastModifiedBy>jean-louis BEYAERT</cp:lastModifiedBy>
  <cp:revision>4</cp:revision>
  <dcterms:created xsi:type="dcterms:W3CDTF">2024-06-06T18:10:19Z</dcterms:created>
  <dcterms:modified xsi:type="dcterms:W3CDTF">2024-06-06T19:07:33Z</dcterms:modified>
</cp:coreProperties>
</file>