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39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299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41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546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22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5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329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7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41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387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BCE60-E23A-4A01-B18D-BBAC139DEAC7}" type="datetimeFigureOut">
              <a:rPr lang="fr-FR" smtClean="0"/>
              <a:t>19/03/2024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1B014-109C-44FF-BDF8-CAE2B25828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6179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9701F-288B-745C-D9AC-2D0F6B894A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EF5AE8C-AF98-78E9-2B16-C7F2D8456B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61ACB8-0C96-107A-7D4F-8D1ECC5E1E7D}"/>
              </a:ext>
            </a:extLst>
          </p:cNvPr>
          <p:cNvSpPr/>
          <p:nvPr/>
        </p:nvSpPr>
        <p:spPr>
          <a:xfrm>
            <a:off x="2927648" y="476672"/>
            <a:ext cx="57067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ART METAL N°10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7C2C233-D376-15B7-92D5-EACE79221B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689" y="1367408"/>
            <a:ext cx="3214622" cy="516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28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  <p:sndAc>
          <p:stSnd loop="1">
            <p:snd r:embed="rId2" name="Guitares - JLB_012.wav"/>
          </p:stSnd>
        </p:sndAc>
      </p:transition>
    </mc:Choice>
    <mc:Fallback>
      <p:transition spd="slow" advTm="5000">
        <p:push dir="u"/>
        <p:sndAc>
          <p:stSnd loop="1">
            <p:snd r:embed="rId2" name="Guitares - JLB_01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E7913-18B4-3BF7-C2B3-26D36A127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46DEC6-D763-C579-08E5-04FFA468F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549" y="113951"/>
            <a:ext cx="8520902" cy="6630097"/>
          </a:xfrm>
        </p:spPr>
      </p:pic>
    </p:spTree>
    <p:extLst>
      <p:ext uri="{BB962C8B-B14F-4D97-AF65-F5344CB8AC3E}">
        <p14:creationId xmlns:p14="http://schemas.microsoft.com/office/powerpoint/2010/main" val="2851341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A0EF5-97CD-2DC2-E6B3-FC8B0FDE9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D09BE-27F1-C7D6-8733-5AFACCCD5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964" y="0"/>
            <a:ext cx="4950268" cy="6920764"/>
          </a:xfrm>
        </p:spPr>
      </p:pic>
    </p:spTree>
    <p:extLst>
      <p:ext uri="{BB962C8B-B14F-4D97-AF65-F5344CB8AC3E}">
        <p14:creationId xmlns:p14="http://schemas.microsoft.com/office/powerpoint/2010/main" val="3977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2FB54B-914B-634A-484B-84A726B7A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FD167E-3B3A-A7FB-60DC-CE07975848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213395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C7925A-26C1-51C7-06EE-155EBBC16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FEC90B-E2D6-BB14-D79C-C5C117749F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18" y="0"/>
            <a:ext cx="5223822" cy="6822748"/>
          </a:xfrm>
        </p:spPr>
      </p:pic>
    </p:spTree>
    <p:extLst>
      <p:ext uri="{BB962C8B-B14F-4D97-AF65-F5344CB8AC3E}">
        <p14:creationId xmlns:p14="http://schemas.microsoft.com/office/powerpoint/2010/main" val="3240116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91892-57EA-A98C-24FE-3AF863621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2BC920-B0CC-CE79-D9DD-E02B8BE0AA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531440"/>
            <a:ext cx="7477312" cy="7720361"/>
          </a:xfrm>
        </p:spPr>
      </p:pic>
    </p:spTree>
    <p:extLst>
      <p:ext uri="{BB962C8B-B14F-4D97-AF65-F5344CB8AC3E}">
        <p14:creationId xmlns:p14="http://schemas.microsoft.com/office/powerpoint/2010/main" val="347999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9A054-81BA-0B86-34A0-B23CE8489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3CAC4-9846-E007-22C7-03F47E6F2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0"/>
            <a:ext cx="4294414" cy="6858000"/>
          </a:xfrm>
        </p:spPr>
      </p:pic>
    </p:spTree>
    <p:extLst>
      <p:ext uri="{BB962C8B-B14F-4D97-AF65-F5344CB8AC3E}">
        <p14:creationId xmlns:p14="http://schemas.microsoft.com/office/powerpoint/2010/main" val="14935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DE52CC-FE21-2FC2-3D4D-90487345B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CB014B-9594-CFC8-2835-20735916E9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176031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FC43B-8EB3-793B-4666-2A6255D2A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A15502-9723-B58C-3551-D121D1C7B6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513" y="-1323528"/>
            <a:ext cx="8400927" cy="10073995"/>
          </a:xfrm>
        </p:spPr>
      </p:pic>
    </p:spTree>
    <p:extLst>
      <p:ext uri="{BB962C8B-B14F-4D97-AF65-F5344CB8AC3E}">
        <p14:creationId xmlns:p14="http://schemas.microsoft.com/office/powerpoint/2010/main" val="416018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B1560D-5D49-CF24-623C-6DDC9E24B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DEF936-C9BF-D059-609C-372DEF9D6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87424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50475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97B1A-51B9-65FB-684C-4F1357A83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2DD7BB-1719-619E-B6CB-12C596657A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428" y="0"/>
            <a:ext cx="6000859" cy="6810862"/>
          </a:xfrm>
        </p:spPr>
      </p:pic>
    </p:spTree>
    <p:extLst>
      <p:ext uri="{BB962C8B-B14F-4D97-AF65-F5344CB8AC3E}">
        <p14:creationId xmlns:p14="http://schemas.microsoft.com/office/powerpoint/2010/main" val="2299199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F28158-FE96-3D86-DC48-2A7896AF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2A60DB-7E46-8F78-0B2C-7DE1622C84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0644" y="-963488"/>
            <a:ext cx="7901820" cy="10530754"/>
          </a:xfrm>
        </p:spPr>
      </p:pic>
    </p:spTree>
    <p:extLst>
      <p:ext uri="{BB962C8B-B14F-4D97-AF65-F5344CB8AC3E}">
        <p14:creationId xmlns:p14="http://schemas.microsoft.com/office/powerpoint/2010/main" val="1970028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EEA4D-6A25-24A9-4709-F48947ADD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1A4E68-86FB-3ABC-19E1-B46CB3CCEE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992" y="-387424"/>
            <a:ext cx="5154239" cy="7377837"/>
          </a:xfrm>
        </p:spPr>
      </p:pic>
    </p:spTree>
    <p:extLst>
      <p:ext uri="{BB962C8B-B14F-4D97-AF65-F5344CB8AC3E}">
        <p14:creationId xmlns:p14="http://schemas.microsoft.com/office/powerpoint/2010/main" val="260030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890D2-8127-9677-B173-97E0FBD2D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9C2EBE-5E38-37DC-E318-5D61F0813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251520"/>
            <a:ext cx="6979593" cy="8640116"/>
          </a:xfrm>
        </p:spPr>
      </p:pic>
    </p:spTree>
    <p:extLst>
      <p:ext uri="{BB962C8B-B14F-4D97-AF65-F5344CB8AC3E}">
        <p14:creationId xmlns:p14="http://schemas.microsoft.com/office/powerpoint/2010/main" val="2217371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B39462-F9C8-5C22-7095-A8D217C06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617B27-748D-9FCE-FCE6-11311E00E2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251520"/>
            <a:ext cx="7344816" cy="9788435"/>
          </a:xfrm>
        </p:spPr>
      </p:pic>
    </p:spTree>
    <p:extLst>
      <p:ext uri="{BB962C8B-B14F-4D97-AF65-F5344CB8AC3E}">
        <p14:creationId xmlns:p14="http://schemas.microsoft.com/office/powerpoint/2010/main" val="128124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DD391-2CD6-7CDF-49E1-21133FE5F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C38ECA-AD29-10F1-2F42-DB61AD0372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201575" cy="7015089"/>
          </a:xfrm>
        </p:spPr>
      </p:pic>
    </p:spTree>
    <p:extLst>
      <p:ext uri="{BB962C8B-B14F-4D97-AF65-F5344CB8AC3E}">
        <p14:creationId xmlns:p14="http://schemas.microsoft.com/office/powerpoint/2010/main" val="4015878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9DAF1-F9AD-BE68-769F-516B0F057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103CF-31D2-A391-A044-2CA9965FF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320376"/>
            <a:ext cx="7576411" cy="7178376"/>
          </a:xfrm>
        </p:spPr>
      </p:pic>
    </p:spTree>
    <p:extLst>
      <p:ext uri="{BB962C8B-B14F-4D97-AF65-F5344CB8AC3E}">
        <p14:creationId xmlns:p14="http://schemas.microsoft.com/office/powerpoint/2010/main" val="179483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FB9061-06F8-89ED-6CC7-1BE757A44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63DEF7-901A-781F-1281-33E0D5B260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35431"/>
            <a:ext cx="7543995" cy="7328862"/>
          </a:xfrm>
        </p:spPr>
      </p:pic>
    </p:spTree>
    <p:extLst>
      <p:ext uri="{BB962C8B-B14F-4D97-AF65-F5344CB8AC3E}">
        <p14:creationId xmlns:p14="http://schemas.microsoft.com/office/powerpoint/2010/main" val="17624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208733-35FB-1F8B-1168-A218506E6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A1B58F-9AEB-BA7F-C1C6-2042F5BE3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05" y="-387424"/>
            <a:ext cx="9479239" cy="7994158"/>
          </a:xfrm>
        </p:spPr>
      </p:pic>
    </p:spTree>
    <p:extLst>
      <p:ext uri="{BB962C8B-B14F-4D97-AF65-F5344CB8AC3E}">
        <p14:creationId xmlns:p14="http://schemas.microsoft.com/office/powerpoint/2010/main" val="268095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EF84A-0662-A30B-C32B-9F5732B2B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C693E5-3596-31EF-1037-461835A798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71" y="-272312"/>
            <a:ext cx="5760857" cy="7131428"/>
          </a:xfrm>
        </p:spPr>
      </p:pic>
    </p:spTree>
    <p:extLst>
      <p:ext uri="{BB962C8B-B14F-4D97-AF65-F5344CB8AC3E}">
        <p14:creationId xmlns:p14="http://schemas.microsoft.com/office/powerpoint/2010/main" val="228244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10BE12-63AC-4B3E-012D-65985375F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4A0BE1-4C94-F798-9059-FB7901BB4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235570" cy="6858000"/>
          </a:xfrm>
        </p:spPr>
      </p:pic>
    </p:spTree>
    <p:extLst>
      <p:ext uri="{BB962C8B-B14F-4D97-AF65-F5344CB8AC3E}">
        <p14:creationId xmlns:p14="http://schemas.microsoft.com/office/powerpoint/2010/main" val="2105443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F247F8-20FA-CDB5-CD9F-A9B080F3E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BE9664-F4F7-3B03-64DA-6550B16B0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425468" cy="6336704"/>
          </a:xfrm>
        </p:spPr>
      </p:pic>
    </p:spTree>
    <p:extLst>
      <p:ext uri="{BB962C8B-B14F-4D97-AF65-F5344CB8AC3E}">
        <p14:creationId xmlns:p14="http://schemas.microsoft.com/office/powerpoint/2010/main" val="382068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DF2ED5-67C0-949A-4C2A-14DD2FED9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0CB1BE-E46B-0078-A177-366A86319B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368" y="0"/>
            <a:ext cx="5147872" cy="6894472"/>
          </a:xfrm>
        </p:spPr>
      </p:pic>
    </p:spTree>
    <p:extLst>
      <p:ext uri="{BB962C8B-B14F-4D97-AF65-F5344CB8AC3E}">
        <p14:creationId xmlns:p14="http://schemas.microsoft.com/office/powerpoint/2010/main" val="4186571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689ABA-DA77-FB75-F3F8-D0F6B6B56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F36687-E319-2808-E49F-50D74584D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5547849" cy="8321774"/>
          </a:xfrm>
        </p:spPr>
      </p:pic>
    </p:spTree>
    <p:extLst>
      <p:ext uri="{BB962C8B-B14F-4D97-AF65-F5344CB8AC3E}">
        <p14:creationId xmlns:p14="http://schemas.microsoft.com/office/powerpoint/2010/main" val="2253993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07A5E-77A2-E5EF-3EC8-DAE7A76DE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FC748A-6857-85CE-6B19-618AF176ED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138770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A33C9B-506B-27BF-5410-E352E46B9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200CCD-E81D-4A46-2AC6-33A1B8E132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41" y="0"/>
            <a:ext cx="6219496" cy="6858000"/>
          </a:xfrm>
        </p:spPr>
      </p:pic>
    </p:spTree>
    <p:extLst>
      <p:ext uri="{BB962C8B-B14F-4D97-AF65-F5344CB8AC3E}">
        <p14:creationId xmlns:p14="http://schemas.microsoft.com/office/powerpoint/2010/main" val="337712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0A030-4278-2084-FBCF-F7C42C9F2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35F7CA-27B7-6E56-E4A8-C934EFAEF5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99328"/>
            <a:ext cx="4464495" cy="7477605"/>
          </a:xfrm>
        </p:spPr>
      </p:pic>
    </p:spTree>
    <p:extLst>
      <p:ext uri="{BB962C8B-B14F-4D97-AF65-F5344CB8AC3E}">
        <p14:creationId xmlns:p14="http://schemas.microsoft.com/office/powerpoint/2010/main" val="275452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AD16D2-2270-0D18-87C8-D051D2DBD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21796F-4BB9-6D9E-24F6-BA6550BD51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766" y="-99392"/>
            <a:ext cx="6690562" cy="7339267"/>
          </a:xfrm>
        </p:spPr>
      </p:pic>
    </p:spTree>
    <p:extLst>
      <p:ext uri="{BB962C8B-B14F-4D97-AF65-F5344CB8AC3E}">
        <p14:creationId xmlns:p14="http://schemas.microsoft.com/office/powerpoint/2010/main" val="13199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7E723C-FB3E-1142-E0D4-7FE948EAA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94E7C-294C-F837-4F7E-6797BCA731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248" y="-459432"/>
            <a:ext cx="8167961" cy="8136904"/>
          </a:xfrm>
        </p:spPr>
      </p:pic>
    </p:spTree>
    <p:extLst>
      <p:ext uri="{BB962C8B-B14F-4D97-AF65-F5344CB8AC3E}">
        <p14:creationId xmlns:p14="http://schemas.microsoft.com/office/powerpoint/2010/main" val="191427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38CAA-BFAA-1303-B00A-03BE486D6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156797-1C61-ACA2-8781-759304EFE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632" y="-459432"/>
            <a:ext cx="5829648" cy="7857834"/>
          </a:xfrm>
        </p:spPr>
      </p:pic>
    </p:spTree>
    <p:extLst>
      <p:ext uri="{BB962C8B-B14F-4D97-AF65-F5344CB8AC3E}">
        <p14:creationId xmlns:p14="http://schemas.microsoft.com/office/powerpoint/2010/main" val="378850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202C7-EB83-5D71-671A-56B1A82B5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909DD7-9578-3AD8-1FA4-E9FB87ECC5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660" y="-819472"/>
            <a:ext cx="6357612" cy="7839831"/>
          </a:xfrm>
        </p:spPr>
      </p:pic>
    </p:spTree>
    <p:extLst>
      <p:ext uri="{BB962C8B-B14F-4D97-AF65-F5344CB8AC3E}">
        <p14:creationId xmlns:p14="http://schemas.microsoft.com/office/powerpoint/2010/main" val="170163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D44543-C66F-3C85-D848-10F5C7E01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908264-A3EF-4C7A-59A8-ED7ABC00FC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5766578" cy="7097327"/>
          </a:xfrm>
        </p:spPr>
      </p:pic>
    </p:spTree>
    <p:extLst>
      <p:ext uri="{BB962C8B-B14F-4D97-AF65-F5344CB8AC3E}">
        <p14:creationId xmlns:p14="http://schemas.microsoft.com/office/powerpoint/2010/main" val="34082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2D1C15-BA02-F600-2191-4D6A30CA6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FBC241-0D1F-7319-060F-A69B5CBC4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179512"/>
            <a:ext cx="8709198" cy="8709198"/>
          </a:xfrm>
        </p:spPr>
      </p:pic>
    </p:spTree>
    <p:extLst>
      <p:ext uri="{BB962C8B-B14F-4D97-AF65-F5344CB8AC3E}">
        <p14:creationId xmlns:p14="http://schemas.microsoft.com/office/powerpoint/2010/main" val="276080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F6BEB-BA3D-E8EB-D018-52F1C2BD5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3C6931-E1E2-BC04-46EB-A27FBB50B3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40" y="-1035496"/>
            <a:ext cx="11137320" cy="9540973"/>
          </a:xfrm>
        </p:spPr>
      </p:pic>
    </p:spTree>
    <p:extLst>
      <p:ext uri="{BB962C8B-B14F-4D97-AF65-F5344CB8AC3E}">
        <p14:creationId xmlns:p14="http://schemas.microsoft.com/office/powerpoint/2010/main" val="56021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9FF281-7CB6-B4E0-3F09-CB05D4516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D3463A-EF85-106F-78FF-C07CEB3EBD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683568"/>
            <a:ext cx="9213254" cy="9213254"/>
          </a:xfrm>
        </p:spPr>
      </p:pic>
    </p:spTree>
    <p:extLst>
      <p:ext uri="{BB962C8B-B14F-4D97-AF65-F5344CB8AC3E}">
        <p14:creationId xmlns:p14="http://schemas.microsoft.com/office/powerpoint/2010/main" val="3569908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F9F985-88DE-E448-8119-E3818E04D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C245EC-088B-4711-D192-FB19360041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34264"/>
            <a:ext cx="4968552" cy="6959841"/>
          </a:xfrm>
        </p:spPr>
      </p:pic>
    </p:spTree>
    <p:extLst>
      <p:ext uri="{BB962C8B-B14F-4D97-AF65-F5344CB8AC3E}">
        <p14:creationId xmlns:p14="http://schemas.microsoft.com/office/powerpoint/2010/main" val="20943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A681C-AD69-ED89-8A4A-B7BE64CEA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B9B74B-3E61-57B4-76AA-597F8605E6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5265"/>
            <a:ext cx="7410239" cy="6873265"/>
          </a:xfrm>
        </p:spPr>
      </p:pic>
    </p:spTree>
    <p:extLst>
      <p:ext uri="{BB962C8B-B14F-4D97-AF65-F5344CB8AC3E}">
        <p14:creationId xmlns:p14="http://schemas.microsoft.com/office/powerpoint/2010/main" val="2418495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CC1ABE-B1BE-54F4-9474-3CBF17486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B64A5A-128C-5D0E-140D-2F5B5FE528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2676"/>
            <a:ext cx="4824536" cy="6947333"/>
          </a:xfrm>
        </p:spPr>
      </p:pic>
    </p:spTree>
    <p:extLst>
      <p:ext uri="{BB962C8B-B14F-4D97-AF65-F5344CB8AC3E}">
        <p14:creationId xmlns:p14="http://schemas.microsoft.com/office/powerpoint/2010/main" val="356482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F0B35-8B17-4B28-C052-4505ACB89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3BB2EB-63CE-E742-3F7B-6B4AD295D0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251520"/>
            <a:ext cx="6747860" cy="8646499"/>
          </a:xfrm>
        </p:spPr>
      </p:pic>
    </p:spTree>
    <p:extLst>
      <p:ext uri="{BB962C8B-B14F-4D97-AF65-F5344CB8AC3E}">
        <p14:creationId xmlns:p14="http://schemas.microsoft.com/office/powerpoint/2010/main" val="117421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3E0657-3974-0353-B323-D6EE1A492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FB2B0-AFBA-133B-890D-197F093C0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218156"/>
            <a:ext cx="5328592" cy="9461799"/>
          </a:xfrm>
        </p:spPr>
      </p:pic>
    </p:spTree>
    <p:extLst>
      <p:ext uri="{BB962C8B-B14F-4D97-AF65-F5344CB8AC3E}">
        <p14:creationId xmlns:p14="http://schemas.microsoft.com/office/powerpoint/2010/main" val="71292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C77671-564F-3BEF-A604-5FC1EC490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3CC680-4F09-11F3-3812-3829CC123E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77527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3996317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741472-D0A5-0AEA-ED8C-9FE14BE87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9B22AB-53A7-D725-4FFA-B236D9FBF6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676798"/>
            <a:ext cx="7560840" cy="10105079"/>
          </a:xfrm>
        </p:spPr>
      </p:pic>
    </p:spTree>
    <p:extLst>
      <p:ext uri="{BB962C8B-B14F-4D97-AF65-F5344CB8AC3E}">
        <p14:creationId xmlns:p14="http://schemas.microsoft.com/office/powerpoint/2010/main" val="10606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C83EBF-8505-5172-3EDB-4218DE5FD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452300-4190-7E8F-CF6C-D56A1168C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9037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41854F-748C-E9E1-D01D-33077DE74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37DEBA-0747-B66D-6118-B3C5C33117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896"/>
            <a:ext cx="6002015" cy="7047377"/>
          </a:xfrm>
        </p:spPr>
      </p:pic>
    </p:spTree>
    <p:extLst>
      <p:ext uri="{BB962C8B-B14F-4D97-AF65-F5344CB8AC3E}">
        <p14:creationId xmlns:p14="http://schemas.microsoft.com/office/powerpoint/2010/main" val="97953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79132-BA42-8497-371F-10483B64B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906CDA-098C-6C95-FC98-4A5694602B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52900"/>
            <a:ext cx="4104456" cy="6819954"/>
          </a:xfrm>
        </p:spPr>
      </p:pic>
    </p:spTree>
    <p:extLst>
      <p:ext uri="{BB962C8B-B14F-4D97-AF65-F5344CB8AC3E}">
        <p14:creationId xmlns:p14="http://schemas.microsoft.com/office/powerpoint/2010/main" val="2650576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27072E-F117-AA1E-B182-6FD3F6418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1A511D-1AD4-244A-903A-DE9680CFFA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59629"/>
            <a:ext cx="4464496" cy="6993812"/>
          </a:xfrm>
        </p:spPr>
      </p:pic>
    </p:spTree>
    <p:extLst>
      <p:ext uri="{BB962C8B-B14F-4D97-AF65-F5344CB8AC3E}">
        <p14:creationId xmlns:p14="http://schemas.microsoft.com/office/powerpoint/2010/main" val="2293200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F6AC8-0495-90FF-AE2D-F04573D17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D4D8CE-3BC2-A2E0-2D3D-9AD257740F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76672"/>
            <a:ext cx="7310015" cy="6176963"/>
          </a:xfrm>
        </p:spPr>
      </p:pic>
    </p:spTree>
    <p:extLst>
      <p:ext uri="{BB962C8B-B14F-4D97-AF65-F5344CB8AC3E}">
        <p14:creationId xmlns:p14="http://schemas.microsoft.com/office/powerpoint/2010/main" val="266098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5B30E-524F-7AF6-6201-6745C49C7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B1CECC-656E-525D-B0D6-22D1A9E75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81050"/>
            <a:ext cx="5544616" cy="6985344"/>
          </a:xfrm>
        </p:spPr>
      </p:pic>
    </p:spTree>
    <p:extLst>
      <p:ext uri="{BB962C8B-B14F-4D97-AF65-F5344CB8AC3E}">
        <p14:creationId xmlns:p14="http://schemas.microsoft.com/office/powerpoint/2010/main" val="349651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929934-89A6-45AB-FA13-5221B5AAC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818" y="-5314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505533-0ED4-D461-DF20-40990EBE9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31440"/>
            <a:ext cx="6480720" cy="8100902"/>
          </a:xfrm>
        </p:spPr>
      </p:pic>
    </p:spTree>
    <p:extLst>
      <p:ext uri="{BB962C8B-B14F-4D97-AF65-F5344CB8AC3E}">
        <p14:creationId xmlns:p14="http://schemas.microsoft.com/office/powerpoint/2010/main" val="277584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3E4FE-BD88-986F-D59B-E8ECA64EA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0A06A4-883A-52EA-06CA-C7B771BFF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285" y="-891480"/>
            <a:ext cx="6552728" cy="793552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DE14EFE-4479-1C29-5642-2F7F53085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526" y="554930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5AA507B-4DB3-D643-2DE9-AC6FCC0006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73" y="5805264"/>
            <a:ext cx="1458722" cy="8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61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sh dir="u"/>
      </p:transition>
    </mc:Choice>
    <mc:Fallback>
      <p:transition spd="slow" advTm="5000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23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Métal N°10</dc:title>
  <dc:creator>Perroquet34740</dc:creator>
  <cp:lastModifiedBy>jean-louis BEYAERT</cp:lastModifiedBy>
  <cp:revision>4</cp:revision>
  <dcterms:created xsi:type="dcterms:W3CDTF">2024-03-19T08:12:13Z</dcterms:created>
  <dcterms:modified xsi:type="dcterms:W3CDTF">2024-03-19T18:43:33Z</dcterms:modified>
</cp:coreProperties>
</file>