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7" autoAdjust="0"/>
    <p:restoredTop sz="94660"/>
  </p:normalViewPr>
  <p:slideViewPr>
    <p:cSldViewPr>
      <p:cViewPr varScale="1">
        <p:scale>
          <a:sx n="92" d="100"/>
          <a:sy n="92" d="100"/>
        </p:scale>
        <p:origin x="90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5E7B5-03C6-4BA7-A14C-6670C67CE041}" type="datetimeFigureOut">
              <a:rPr lang="fr-FR" smtClean="0"/>
              <a:t>29/02/2024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3AD99-F8F7-43BD-BCFC-7B9499709B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8602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5E7B5-03C6-4BA7-A14C-6670C67CE041}" type="datetimeFigureOut">
              <a:rPr lang="fr-FR" smtClean="0"/>
              <a:t>29/02/2024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3AD99-F8F7-43BD-BCFC-7B9499709B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559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5E7B5-03C6-4BA7-A14C-6670C67CE041}" type="datetimeFigureOut">
              <a:rPr lang="fr-FR" smtClean="0"/>
              <a:t>29/02/2024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3AD99-F8F7-43BD-BCFC-7B9499709B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05808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5E7B5-03C6-4BA7-A14C-6670C67CE041}" type="datetimeFigureOut">
              <a:rPr lang="fr-FR" smtClean="0"/>
              <a:t>29/02/2024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3AD99-F8F7-43BD-BCFC-7B9499709B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61857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5E7B5-03C6-4BA7-A14C-6670C67CE041}" type="datetimeFigureOut">
              <a:rPr lang="fr-FR" smtClean="0"/>
              <a:t>29/02/2024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3AD99-F8F7-43BD-BCFC-7B9499709B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3165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5E7B5-03C6-4BA7-A14C-6670C67CE041}" type="datetimeFigureOut">
              <a:rPr lang="fr-FR" smtClean="0"/>
              <a:t>29/02/2024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3AD99-F8F7-43BD-BCFC-7B9499709B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42827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5E7B5-03C6-4BA7-A14C-6670C67CE041}" type="datetimeFigureOut">
              <a:rPr lang="fr-FR" smtClean="0"/>
              <a:t>29/02/2024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3AD99-F8F7-43BD-BCFC-7B9499709B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9338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5E7B5-03C6-4BA7-A14C-6670C67CE041}" type="datetimeFigureOut">
              <a:rPr lang="fr-FR" smtClean="0"/>
              <a:t>29/02/2024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3AD99-F8F7-43BD-BCFC-7B9499709B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5671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5E7B5-03C6-4BA7-A14C-6670C67CE041}" type="datetimeFigureOut">
              <a:rPr lang="fr-FR" smtClean="0"/>
              <a:t>29/02/2024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3AD99-F8F7-43BD-BCFC-7B9499709B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56503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5E7B5-03C6-4BA7-A14C-6670C67CE041}" type="datetimeFigureOut">
              <a:rPr lang="fr-FR" smtClean="0"/>
              <a:t>29/02/2024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3AD99-F8F7-43BD-BCFC-7B9499709B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112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5E7B5-03C6-4BA7-A14C-6670C67CE041}" type="datetimeFigureOut">
              <a:rPr lang="fr-FR" smtClean="0"/>
              <a:t>29/02/2024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3AD99-F8F7-43BD-BCFC-7B9499709B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28070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65E7B5-03C6-4BA7-A14C-6670C67CE041}" type="datetimeFigureOut">
              <a:rPr lang="fr-FR" smtClean="0"/>
              <a:t>29/02/2024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3AD99-F8F7-43BD-BCFC-7B9499709B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90837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22F7EA-E16C-F54F-DE03-3E0E6104F3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51457F-3E51-CD2E-3D6C-DD6378DD4A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1484784"/>
            <a:ext cx="3922595" cy="6129989"/>
          </a:xfr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7C9E2BA-67C6-C0D9-B608-48A76157D1F1}"/>
              </a:ext>
            </a:extLst>
          </p:cNvPr>
          <p:cNvSpPr/>
          <p:nvPr/>
        </p:nvSpPr>
        <p:spPr>
          <a:xfrm>
            <a:off x="2927649" y="188640"/>
            <a:ext cx="566185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ART METAL N°09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9799982-48BA-B7A6-3EAD-0414585510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5932932"/>
            <a:ext cx="2880320" cy="925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1167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  <p:sndAc>
          <p:stSnd loop="1">
            <p:snd r:embed="rId2" name="Musique Guitare Espagnole 1.wav"/>
          </p:stSnd>
        </p:sndAc>
      </p:transition>
    </mc:Choice>
    <mc:Fallback>
      <p:transition spd="slow" advTm="5000">
        <p:fade/>
        <p:sndAc>
          <p:stSnd loop="1">
            <p:snd r:embed="rId2" name="Musique Guitare Espagnole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F97F2D-B9B1-98B3-4F05-FBF9ABE1C8A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B130B31-4CB9-A2F6-5372-62CDEF98D9A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10E6B70-DCF9-9914-E20B-685A62ACF5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9101" y="0"/>
            <a:ext cx="43937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981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85BC24-324D-B919-5973-575F56ABA6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6A1242-8E46-075B-399D-01CEADA688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387424"/>
            <a:ext cx="7560840" cy="7560840"/>
          </a:xfrm>
        </p:spPr>
      </p:pic>
    </p:spTree>
    <p:extLst>
      <p:ext uri="{BB962C8B-B14F-4D97-AF65-F5344CB8AC3E}">
        <p14:creationId xmlns:p14="http://schemas.microsoft.com/office/powerpoint/2010/main" val="2195135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4C78F5-E5AF-AE01-6C51-EDC449381E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CFE25F-186A-92E4-512C-B8027EA7C5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6409222" cy="8541568"/>
          </a:xfrm>
        </p:spPr>
      </p:pic>
    </p:spTree>
    <p:extLst>
      <p:ext uri="{BB962C8B-B14F-4D97-AF65-F5344CB8AC3E}">
        <p14:creationId xmlns:p14="http://schemas.microsoft.com/office/powerpoint/2010/main" val="38795972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9E8753-739F-A6A5-6E82-5AC09D8BCB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395388-1951-60AD-9239-F254409391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5342" y="-459432"/>
            <a:ext cx="5566922" cy="7782883"/>
          </a:xfrm>
        </p:spPr>
      </p:pic>
    </p:spTree>
    <p:extLst>
      <p:ext uri="{BB962C8B-B14F-4D97-AF65-F5344CB8AC3E}">
        <p14:creationId xmlns:p14="http://schemas.microsoft.com/office/powerpoint/2010/main" val="3229236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E8A649-3EF9-CE73-D8F6-3276A46C39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8E972D-B9DB-5A15-1EF2-C3CF430D49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-95162"/>
            <a:ext cx="4777150" cy="8492713"/>
          </a:xfrm>
        </p:spPr>
      </p:pic>
    </p:spTree>
    <p:extLst>
      <p:ext uri="{BB962C8B-B14F-4D97-AF65-F5344CB8AC3E}">
        <p14:creationId xmlns:p14="http://schemas.microsoft.com/office/powerpoint/2010/main" val="24415690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BA6A32-87DF-D5DA-BF66-403D107CCD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A31910-8F1F-0684-1329-6DFA122E18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864" y="-459432"/>
            <a:ext cx="5579384" cy="7435643"/>
          </a:xfrm>
        </p:spPr>
      </p:pic>
    </p:spTree>
    <p:extLst>
      <p:ext uri="{BB962C8B-B14F-4D97-AF65-F5344CB8AC3E}">
        <p14:creationId xmlns:p14="http://schemas.microsoft.com/office/powerpoint/2010/main" val="1913861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887684-FF73-CD30-6017-8A90E26AB8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0601DA-11CE-2E69-8EA5-F40C971D56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5182693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E02445-0CEA-07B2-DCC8-5CFF3E2A82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9A7A9B-9804-1162-AA05-F57402E63E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1460" y="0"/>
            <a:ext cx="7190924" cy="7704563"/>
          </a:xfrm>
        </p:spPr>
      </p:pic>
    </p:spTree>
    <p:extLst>
      <p:ext uri="{BB962C8B-B14F-4D97-AF65-F5344CB8AC3E}">
        <p14:creationId xmlns:p14="http://schemas.microsoft.com/office/powerpoint/2010/main" val="26043002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4477B-1735-ECF8-2C63-3DE5CB3191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676325-6BBB-F9AD-A0CC-24E4A2924E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4834" y="-531440"/>
            <a:ext cx="6065462" cy="8083440"/>
          </a:xfrm>
        </p:spPr>
      </p:pic>
    </p:spTree>
    <p:extLst>
      <p:ext uri="{BB962C8B-B14F-4D97-AF65-F5344CB8AC3E}">
        <p14:creationId xmlns:p14="http://schemas.microsoft.com/office/powerpoint/2010/main" val="6449981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D7D5B4-1BBC-5724-A19A-66632E6ABF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F4EBB7-6FD9-79D2-7391-08F6642BDF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883218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C206D9-42D9-4E3D-3917-FC2AD69DDA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80A721-0442-A13E-2128-92F1D960BD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267022"/>
            <a:ext cx="7125022" cy="7125022"/>
          </a:xfrm>
        </p:spPr>
      </p:pic>
    </p:spTree>
    <p:extLst>
      <p:ext uri="{BB962C8B-B14F-4D97-AF65-F5344CB8AC3E}">
        <p14:creationId xmlns:p14="http://schemas.microsoft.com/office/powerpoint/2010/main" val="9737456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FC38AE-2F02-09C7-8288-47273340A9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F67591-E772-8C24-43DE-5257994E3E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0"/>
            <a:ext cx="5184576" cy="6909484"/>
          </a:xfrm>
        </p:spPr>
      </p:pic>
    </p:spTree>
    <p:extLst>
      <p:ext uri="{BB962C8B-B14F-4D97-AF65-F5344CB8AC3E}">
        <p14:creationId xmlns:p14="http://schemas.microsoft.com/office/powerpoint/2010/main" val="1032489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671BBA-37B5-12FC-F65D-D68A566683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4003BC-BBCB-F384-A04C-A03110827B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427198"/>
            <a:ext cx="5400600" cy="8100900"/>
          </a:xfrm>
        </p:spPr>
      </p:pic>
    </p:spTree>
    <p:extLst>
      <p:ext uri="{BB962C8B-B14F-4D97-AF65-F5344CB8AC3E}">
        <p14:creationId xmlns:p14="http://schemas.microsoft.com/office/powerpoint/2010/main" val="27945234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7231FB-19A8-6873-B90E-05C66CC2F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B479AE-32F3-E6B4-BCAB-8C3BA4ACD4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403648"/>
            <a:ext cx="7251366" cy="9117632"/>
          </a:xfrm>
        </p:spPr>
      </p:pic>
    </p:spTree>
    <p:extLst>
      <p:ext uri="{BB962C8B-B14F-4D97-AF65-F5344CB8AC3E}">
        <p14:creationId xmlns:p14="http://schemas.microsoft.com/office/powerpoint/2010/main" val="31882328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806058-3932-0A0A-9A23-B0F758F40E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EF6A52-2449-AFE6-A979-B044C64044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0"/>
            <a:ext cx="5865331" cy="7331664"/>
          </a:xfrm>
        </p:spPr>
      </p:pic>
    </p:spTree>
    <p:extLst>
      <p:ext uri="{BB962C8B-B14F-4D97-AF65-F5344CB8AC3E}">
        <p14:creationId xmlns:p14="http://schemas.microsoft.com/office/powerpoint/2010/main" val="35861720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0BF21F-04F6-BF74-7807-0D78375167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77DCE4-7882-D0AE-2F44-E5A97612CB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509062"/>
            <a:ext cx="6408712" cy="8540888"/>
          </a:xfrm>
        </p:spPr>
      </p:pic>
    </p:spTree>
    <p:extLst>
      <p:ext uri="{BB962C8B-B14F-4D97-AF65-F5344CB8AC3E}">
        <p14:creationId xmlns:p14="http://schemas.microsoft.com/office/powerpoint/2010/main" val="15878636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C0A3FC-F028-EFC5-09FF-34D3A842CA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A60B6D-E181-9BD8-478B-659DFAD892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5284" y="-171400"/>
            <a:ext cx="6839068" cy="7774325"/>
          </a:xfrm>
        </p:spPr>
      </p:pic>
    </p:spTree>
    <p:extLst>
      <p:ext uri="{BB962C8B-B14F-4D97-AF65-F5344CB8AC3E}">
        <p14:creationId xmlns:p14="http://schemas.microsoft.com/office/powerpoint/2010/main" val="22595904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D7B0B5-DC97-6062-90AA-D91BB7CFB9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9347A0-30BE-C999-3F37-6F79F89FC3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5101" y="-531440"/>
            <a:ext cx="6867283" cy="9125915"/>
          </a:xfrm>
        </p:spPr>
      </p:pic>
    </p:spTree>
    <p:extLst>
      <p:ext uri="{BB962C8B-B14F-4D97-AF65-F5344CB8AC3E}">
        <p14:creationId xmlns:p14="http://schemas.microsoft.com/office/powerpoint/2010/main" val="17441281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70B1CF-F87A-4909-15F4-DC04CA979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C38112-E231-BA8D-68B9-5CDBE785DB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206" y="-603448"/>
            <a:ext cx="6420097" cy="8025122"/>
          </a:xfrm>
        </p:spPr>
      </p:pic>
    </p:spTree>
    <p:extLst>
      <p:ext uri="{BB962C8B-B14F-4D97-AF65-F5344CB8AC3E}">
        <p14:creationId xmlns:p14="http://schemas.microsoft.com/office/powerpoint/2010/main" val="30875257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819B43-DE51-AB46-71FE-230D8A70AD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0E8CAF-8692-7800-407D-8C485956A2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6928" y="-315416"/>
            <a:ext cx="5831360" cy="7771452"/>
          </a:xfrm>
        </p:spPr>
      </p:pic>
    </p:spTree>
    <p:extLst>
      <p:ext uri="{BB962C8B-B14F-4D97-AF65-F5344CB8AC3E}">
        <p14:creationId xmlns:p14="http://schemas.microsoft.com/office/powerpoint/2010/main" val="615311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F8B7CD-3B9B-DDB8-AB01-D67689429D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1E472B-59CD-9592-BFD6-B6E1CD8C94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1181790"/>
            <a:ext cx="6480720" cy="9221580"/>
          </a:xfrm>
        </p:spPr>
      </p:pic>
    </p:spTree>
    <p:extLst>
      <p:ext uri="{BB962C8B-B14F-4D97-AF65-F5344CB8AC3E}">
        <p14:creationId xmlns:p14="http://schemas.microsoft.com/office/powerpoint/2010/main" val="3147767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8C123C-5025-052E-AB80-C411A9C6B6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510B50-09A7-249C-CB82-5303D7B12E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738" y="-747464"/>
            <a:ext cx="5939526" cy="7915605"/>
          </a:xfrm>
        </p:spPr>
      </p:pic>
    </p:spTree>
    <p:extLst>
      <p:ext uri="{BB962C8B-B14F-4D97-AF65-F5344CB8AC3E}">
        <p14:creationId xmlns:p14="http://schemas.microsoft.com/office/powerpoint/2010/main" val="2687166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C5B03B-BECF-76C3-4A2C-AAA793576F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39A1B4-0C90-8976-0432-22A00D0D55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2475656"/>
            <a:ext cx="6696743" cy="9790488"/>
          </a:xfrm>
        </p:spPr>
      </p:pic>
    </p:spTree>
    <p:extLst>
      <p:ext uri="{BB962C8B-B14F-4D97-AF65-F5344CB8AC3E}">
        <p14:creationId xmlns:p14="http://schemas.microsoft.com/office/powerpoint/2010/main" val="29779739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FF0238-EDE6-597D-5C52-32B92D8775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5283D5-9266-7FD0-E9D3-6BC677A1A3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0"/>
            <a:ext cx="5628043" cy="7500491"/>
          </a:xfrm>
        </p:spPr>
      </p:pic>
    </p:spTree>
    <p:extLst>
      <p:ext uri="{BB962C8B-B14F-4D97-AF65-F5344CB8AC3E}">
        <p14:creationId xmlns:p14="http://schemas.microsoft.com/office/powerpoint/2010/main" val="4377636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EFB2C9-C85C-0D20-F218-AD9A35EAB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BB3124-0878-B08E-8F83-102427897D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2397" y="-911980"/>
            <a:ext cx="5287205" cy="7769980"/>
          </a:xfrm>
        </p:spPr>
      </p:pic>
    </p:spTree>
    <p:extLst>
      <p:ext uri="{BB962C8B-B14F-4D97-AF65-F5344CB8AC3E}">
        <p14:creationId xmlns:p14="http://schemas.microsoft.com/office/powerpoint/2010/main" val="12042669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D7AFFF-DD6B-C046-C340-8800F9137F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B27A70-5E58-3ECA-AD8F-E3077CB6EB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9967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21464488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265C9E-9074-503A-30BE-806F33232B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16668E-AD10-F595-2C50-227E71678D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-99392"/>
            <a:ext cx="9258522" cy="7392352"/>
          </a:xfrm>
        </p:spPr>
      </p:pic>
    </p:spTree>
    <p:extLst>
      <p:ext uri="{BB962C8B-B14F-4D97-AF65-F5344CB8AC3E}">
        <p14:creationId xmlns:p14="http://schemas.microsoft.com/office/powerpoint/2010/main" val="3660158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F296AD-D244-70F9-30A8-3CBDA3D5C4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722575-4030-4231-B854-46C2E5F3CA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9812" y="-531440"/>
            <a:ext cx="6290483" cy="7863104"/>
          </a:xfrm>
        </p:spPr>
      </p:pic>
    </p:spTree>
    <p:extLst>
      <p:ext uri="{BB962C8B-B14F-4D97-AF65-F5344CB8AC3E}">
        <p14:creationId xmlns:p14="http://schemas.microsoft.com/office/powerpoint/2010/main" val="493172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9807E0-E395-B744-CAA2-F742306BE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128CAB-61A6-B12D-ED80-1C465F3962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60902"/>
            <a:ext cx="7524790" cy="6911356"/>
          </a:xfrm>
        </p:spPr>
      </p:pic>
    </p:spTree>
    <p:extLst>
      <p:ext uri="{BB962C8B-B14F-4D97-AF65-F5344CB8AC3E}">
        <p14:creationId xmlns:p14="http://schemas.microsoft.com/office/powerpoint/2010/main" val="6930694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152117-33F0-6D15-34E3-6FAB74DC84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AD7EE4-0BDA-41B8-ECED-993BE0F912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-1326850"/>
            <a:ext cx="4608512" cy="8186888"/>
          </a:xfrm>
        </p:spPr>
      </p:pic>
    </p:spTree>
    <p:extLst>
      <p:ext uri="{BB962C8B-B14F-4D97-AF65-F5344CB8AC3E}">
        <p14:creationId xmlns:p14="http://schemas.microsoft.com/office/powerpoint/2010/main" val="1574383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2FD1B4-8B8C-AC64-0568-95042F3113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26B0A8-A6E1-9CAA-0CFB-A9EF80393E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4834" y="-531440"/>
            <a:ext cx="6929558" cy="9235021"/>
          </a:xfrm>
        </p:spPr>
      </p:pic>
    </p:spTree>
    <p:extLst>
      <p:ext uri="{BB962C8B-B14F-4D97-AF65-F5344CB8AC3E}">
        <p14:creationId xmlns:p14="http://schemas.microsoft.com/office/powerpoint/2010/main" val="2050601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F2C746-6041-9C2D-B16A-6E5DEF9BB6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C1A7BB-78DE-D3C6-06DF-C146DA8498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9237"/>
            <a:ext cx="5544616" cy="7389308"/>
          </a:xfrm>
        </p:spPr>
      </p:pic>
    </p:spTree>
    <p:extLst>
      <p:ext uri="{BB962C8B-B14F-4D97-AF65-F5344CB8AC3E}">
        <p14:creationId xmlns:p14="http://schemas.microsoft.com/office/powerpoint/2010/main" val="8291040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3C90AB-04FB-6D08-4C90-3D5FB7BA3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8C2F3E-2FC6-6DA7-0FCD-644C9E780E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960" y="-243408"/>
            <a:ext cx="5295104" cy="7056784"/>
          </a:xfrm>
        </p:spPr>
      </p:pic>
    </p:spTree>
    <p:extLst>
      <p:ext uri="{BB962C8B-B14F-4D97-AF65-F5344CB8AC3E}">
        <p14:creationId xmlns:p14="http://schemas.microsoft.com/office/powerpoint/2010/main" val="1421013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0841E5-243B-2072-B3D0-404301D413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F959EE-47DF-BD91-B0F5-4048DFB7BD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12429"/>
            <a:ext cx="9151483" cy="6863612"/>
          </a:xfrm>
        </p:spPr>
      </p:pic>
    </p:spTree>
    <p:extLst>
      <p:ext uri="{BB962C8B-B14F-4D97-AF65-F5344CB8AC3E}">
        <p14:creationId xmlns:p14="http://schemas.microsoft.com/office/powerpoint/2010/main" val="1144024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AD4925-A839-F776-9067-8CFC783578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7BBF54-C973-63F4-8B28-1B0554EE53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282" y="-387424"/>
            <a:ext cx="8349158" cy="8349158"/>
          </a:xfrm>
        </p:spPr>
      </p:pic>
    </p:spTree>
    <p:extLst>
      <p:ext uri="{BB962C8B-B14F-4D97-AF65-F5344CB8AC3E}">
        <p14:creationId xmlns:p14="http://schemas.microsoft.com/office/powerpoint/2010/main" val="631527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FC0A79-F653-04B2-67D2-1A23B44415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852012-E80B-7F96-E285-D0561AEA7A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1539552"/>
            <a:ext cx="7488832" cy="9361042"/>
          </a:xfrm>
        </p:spPr>
      </p:pic>
    </p:spTree>
    <p:extLst>
      <p:ext uri="{BB962C8B-B14F-4D97-AF65-F5344CB8AC3E}">
        <p14:creationId xmlns:p14="http://schemas.microsoft.com/office/powerpoint/2010/main" val="18977977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F9BA86-D51B-F30A-4459-1EB9A33EEC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7CB9A6-B809-E6A5-B09E-4B36E1B874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102162"/>
            <a:ext cx="7399964" cy="7062323"/>
          </a:xfrm>
        </p:spPr>
      </p:pic>
    </p:spTree>
    <p:extLst>
      <p:ext uri="{BB962C8B-B14F-4D97-AF65-F5344CB8AC3E}">
        <p14:creationId xmlns:p14="http://schemas.microsoft.com/office/powerpoint/2010/main" val="1241390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4385E1-0906-B181-7C5B-51E7E053B6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D6FA42-5FEB-4410-101D-9DA235F27F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603448"/>
            <a:ext cx="7773094" cy="7773094"/>
          </a:xfrm>
        </p:spPr>
      </p:pic>
    </p:spTree>
    <p:extLst>
      <p:ext uri="{BB962C8B-B14F-4D97-AF65-F5344CB8AC3E}">
        <p14:creationId xmlns:p14="http://schemas.microsoft.com/office/powerpoint/2010/main" val="3987610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F31904-3F3B-A03B-375B-192B2417FD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4C4092-EEF2-9B2B-2F6A-63CA94D36C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212954"/>
            <a:ext cx="5328592" cy="8428496"/>
          </a:xfrm>
        </p:spPr>
      </p:pic>
    </p:spTree>
    <p:extLst>
      <p:ext uri="{BB962C8B-B14F-4D97-AF65-F5344CB8AC3E}">
        <p14:creationId xmlns:p14="http://schemas.microsoft.com/office/powerpoint/2010/main" val="1006521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F8A282-B940-960A-8B49-B23676421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C89622-AB72-5CA0-486F-5DB66FC23B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684178"/>
            <a:ext cx="6048672" cy="8556079"/>
          </a:xfrm>
        </p:spPr>
      </p:pic>
    </p:spTree>
    <p:extLst>
      <p:ext uri="{BB962C8B-B14F-4D97-AF65-F5344CB8AC3E}">
        <p14:creationId xmlns:p14="http://schemas.microsoft.com/office/powerpoint/2010/main" val="26222077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E350AD-86E6-1685-BD2F-C7C95D9346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93D52B-1C21-4F19-EBDD-4991C3DAD1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1564678"/>
            <a:ext cx="7272808" cy="9692470"/>
          </a:xfrm>
        </p:spPr>
      </p:pic>
    </p:spTree>
    <p:extLst>
      <p:ext uri="{BB962C8B-B14F-4D97-AF65-F5344CB8AC3E}">
        <p14:creationId xmlns:p14="http://schemas.microsoft.com/office/powerpoint/2010/main" val="3811763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08B941-1B90-A9C6-C9E7-C769B1CBE0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559C4C-701E-8467-9ED4-B0B55FF1C5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313531"/>
            <a:ext cx="7485062" cy="7485062"/>
          </a:xfrm>
        </p:spPr>
      </p:pic>
    </p:spTree>
    <p:extLst>
      <p:ext uri="{BB962C8B-B14F-4D97-AF65-F5344CB8AC3E}">
        <p14:creationId xmlns:p14="http://schemas.microsoft.com/office/powerpoint/2010/main" val="2648597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66586C-5568-7C6C-5186-BE2A6134A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28C348-72E8-53F5-A841-F70F67F35B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0"/>
            <a:ext cx="5400600" cy="7104974"/>
          </a:xfrm>
        </p:spPr>
      </p:pic>
    </p:spTree>
    <p:extLst>
      <p:ext uri="{BB962C8B-B14F-4D97-AF65-F5344CB8AC3E}">
        <p14:creationId xmlns:p14="http://schemas.microsoft.com/office/powerpoint/2010/main" val="41787512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6D8323-F69B-2853-18E0-937F475D2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5170E1-E404-B917-D507-A41D61E40F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-171400"/>
            <a:ext cx="10281463" cy="7639698"/>
          </a:xfrm>
        </p:spPr>
      </p:pic>
    </p:spTree>
    <p:extLst>
      <p:ext uri="{BB962C8B-B14F-4D97-AF65-F5344CB8AC3E}">
        <p14:creationId xmlns:p14="http://schemas.microsoft.com/office/powerpoint/2010/main" val="29665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5264A9-7931-5C96-8371-B776AA4169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6AE6AA-E790-5971-61DC-60EC5DCFCD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142" y="-315416"/>
            <a:ext cx="5606121" cy="7492592"/>
          </a:xfrm>
        </p:spPr>
      </p:pic>
    </p:spTree>
    <p:extLst>
      <p:ext uri="{BB962C8B-B14F-4D97-AF65-F5344CB8AC3E}">
        <p14:creationId xmlns:p14="http://schemas.microsoft.com/office/powerpoint/2010/main" val="1472575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C45093-D17A-38ED-D60B-368CCBDB03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6EED5D-E9BA-2F03-5073-2386A9416E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2632" y="-315416"/>
            <a:ext cx="5933459" cy="7416824"/>
          </a:xfrm>
        </p:spPr>
      </p:pic>
    </p:spTree>
    <p:extLst>
      <p:ext uri="{BB962C8B-B14F-4D97-AF65-F5344CB8AC3E}">
        <p14:creationId xmlns:p14="http://schemas.microsoft.com/office/powerpoint/2010/main" val="1559289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FD496D-F8A7-8590-E88F-CE7E69D28A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4F7B29-A702-9252-C63B-8CAC3FB70B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637" y="-99392"/>
            <a:ext cx="5725310" cy="7128792"/>
          </a:xfrm>
        </p:spPr>
      </p:pic>
    </p:spTree>
    <p:extLst>
      <p:ext uri="{BB962C8B-B14F-4D97-AF65-F5344CB8AC3E}">
        <p14:creationId xmlns:p14="http://schemas.microsoft.com/office/powerpoint/2010/main" val="15838715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0F9D19-6F92-4F88-3B70-4A95D42F8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EE99A7-103E-E196-551F-F74A968F18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217" y="-315416"/>
            <a:ext cx="9153239" cy="7826020"/>
          </a:xfrm>
        </p:spPr>
      </p:pic>
    </p:spTree>
    <p:extLst>
      <p:ext uri="{BB962C8B-B14F-4D97-AF65-F5344CB8AC3E}">
        <p14:creationId xmlns:p14="http://schemas.microsoft.com/office/powerpoint/2010/main" val="3314616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E5744D-AE24-0E59-90CB-75400AEE0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1A7905-E29D-FACD-EC67-6E67E5381A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4917" y="221183"/>
            <a:ext cx="7702165" cy="5916315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1E3037CE-7A83-38AA-F35E-FB97596C19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0496" y="5661248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35A1D08-A47E-2069-EC99-1D7B6C9D05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896" y="5869059"/>
            <a:ext cx="1746754" cy="98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7077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5000">
        <p15:prstTrans prst="curtains"/>
      </p:transition>
    </mc:Choice>
    <mc:Fallback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53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 Métal N°09</dc:title>
  <dc:creator>Perroquet34740</dc:creator>
  <cp:lastModifiedBy>jean-louis BEYAERT</cp:lastModifiedBy>
  <cp:revision>3</cp:revision>
  <dcterms:created xsi:type="dcterms:W3CDTF">2024-02-29T14:40:50Z</dcterms:created>
  <dcterms:modified xsi:type="dcterms:W3CDTF">2024-02-29T19:50:15Z</dcterms:modified>
</cp:coreProperties>
</file>