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87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5" r:id="rId50"/>
    <p:sldId id="304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7" autoAdjust="0"/>
    <p:restoredTop sz="94660"/>
  </p:normalViewPr>
  <p:slideViewPr>
    <p:cSldViewPr>
      <p:cViewPr varScale="1">
        <p:scale>
          <a:sx n="83" d="100"/>
          <a:sy n="83" d="100"/>
        </p:scale>
        <p:origin x="45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1BF9D-2192-4C1B-A3E3-445CF2755CE9}" type="datetimeFigureOut">
              <a:rPr lang="fr-FR" smtClean="0"/>
              <a:t>08/11/2023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D82F9-9D6D-498B-B63E-7A9DC99163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24427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1BF9D-2192-4C1B-A3E3-445CF2755CE9}" type="datetimeFigureOut">
              <a:rPr lang="fr-FR" smtClean="0"/>
              <a:t>08/11/2023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D82F9-9D6D-498B-B63E-7A9DC99163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42614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1BF9D-2192-4C1B-A3E3-445CF2755CE9}" type="datetimeFigureOut">
              <a:rPr lang="fr-FR" smtClean="0"/>
              <a:t>08/11/2023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D82F9-9D6D-498B-B63E-7A9DC99163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3871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1BF9D-2192-4C1B-A3E3-445CF2755CE9}" type="datetimeFigureOut">
              <a:rPr lang="fr-FR" smtClean="0"/>
              <a:t>08/11/2023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D82F9-9D6D-498B-B63E-7A9DC99163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90748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1BF9D-2192-4C1B-A3E3-445CF2755CE9}" type="datetimeFigureOut">
              <a:rPr lang="fr-FR" smtClean="0"/>
              <a:t>08/11/2023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D82F9-9D6D-498B-B63E-7A9DC99163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80015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1BF9D-2192-4C1B-A3E3-445CF2755CE9}" type="datetimeFigureOut">
              <a:rPr lang="fr-FR" smtClean="0"/>
              <a:t>08/11/2023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D82F9-9D6D-498B-B63E-7A9DC99163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596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1BF9D-2192-4C1B-A3E3-445CF2755CE9}" type="datetimeFigureOut">
              <a:rPr lang="fr-FR" smtClean="0"/>
              <a:t>08/11/2023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D82F9-9D6D-498B-B63E-7A9DC99163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9930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1BF9D-2192-4C1B-A3E3-445CF2755CE9}" type="datetimeFigureOut">
              <a:rPr lang="fr-FR" smtClean="0"/>
              <a:t>08/11/2023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D82F9-9D6D-498B-B63E-7A9DC99163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32761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1BF9D-2192-4C1B-A3E3-445CF2755CE9}" type="datetimeFigureOut">
              <a:rPr lang="fr-FR" smtClean="0"/>
              <a:t>08/11/2023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D82F9-9D6D-498B-B63E-7A9DC99163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03483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1BF9D-2192-4C1B-A3E3-445CF2755CE9}" type="datetimeFigureOut">
              <a:rPr lang="fr-FR" smtClean="0"/>
              <a:t>08/11/2023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D82F9-9D6D-498B-B63E-7A9DC99163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347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1BF9D-2192-4C1B-A3E3-445CF2755CE9}" type="datetimeFigureOut">
              <a:rPr lang="fr-FR" smtClean="0"/>
              <a:t>08/11/2023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D82F9-9D6D-498B-B63E-7A9DC99163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01230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E1BF9D-2192-4C1B-A3E3-445CF2755CE9}" type="datetimeFigureOut">
              <a:rPr lang="fr-FR" smtClean="0"/>
              <a:t>08/11/2023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BD82F9-9D6D-498B-B63E-7A9DC99163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321201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91DAAF5-E24D-2426-BA90-E484928C6B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35506BA-057F-B99E-50A8-C3FC2E84616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1677781"/>
            <a:ext cx="5768920" cy="5134340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B06D0B58-8004-7325-FBEF-1789B3942DEE}"/>
              </a:ext>
            </a:extLst>
          </p:cNvPr>
          <p:cNvSpPr/>
          <p:nvPr/>
        </p:nvSpPr>
        <p:spPr>
          <a:xfrm>
            <a:off x="3287689" y="548680"/>
            <a:ext cx="530181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ART METAL N°08</a:t>
            </a:r>
          </a:p>
        </p:txBody>
      </p:sp>
    </p:spTree>
    <p:extLst>
      <p:ext uri="{BB962C8B-B14F-4D97-AF65-F5344CB8AC3E}">
        <p14:creationId xmlns:p14="http://schemas.microsoft.com/office/powerpoint/2010/main" val="19484893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  <p:sndAc>
          <p:stSnd loop="1">
            <p:snd r:embed="rId2" name="Musique Guitare 5.wav"/>
          </p:stSnd>
        </p:sndAc>
      </p:transition>
    </mc:Choice>
    <mc:Fallback>
      <p:transition spd="slow" advTm="5000">
        <p:fade/>
        <p:sndAc>
          <p:stSnd loop="1">
            <p:snd r:embed="rId2" name="Musique Guitare 5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5F0D3EC-696B-A415-8F7A-1601F8EADD9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3D5EEE3F-EE70-E5C9-53D3-30AD4B8E422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F792D634-4EB0-4695-C264-1B06F90FDF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5386" y="-963488"/>
            <a:ext cx="5378886" cy="8062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36895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0D5C1D-B776-B59D-08D5-8F9ADDB989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4E209D2-3E10-4B69-E326-07470FDADC2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-26625"/>
            <a:ext cx="8095712" cy="6875613"/>
          </a:xfrm>
        </p:spPr>
      </p:pic>
    </p:spTree>
    <p:extLst>
      <p:ext uri="{BB962C8B-B14F-4D97-AF65-F5344CB8AC3E}">
        <p14:creationId xmlns:p14="http://schemas.microsoft.com/office/powerpoint/2010/main" val="29501571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E3E901D-D4EF-89CF-A766-ADB7884335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9912260-0F91-B45E-5D63-42A6EF2974D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827478"/>
            <a:ext cx="5782700" cy="7695610"/>
          </a:xfrm>
        </p:spPr>
      </p:pic>
    </p:spTree>
    <p:extLst>
      <p:ext uri="{BB962C8B-B14F-4D97-AF65-F5344CB8AC3E}">
        <p14:creationId xmlns:p14="http://schemas.microsoft.com/office/powerpoint/2010/main" val="19239464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268D29D-C976-A6F8-6F26-9BF52DE9DC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248465A-3A34-0E51-693F-A10DE56CAA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-6562"/>
            <a:ext cx="6662947" cy="6789619"/>
          </a:xfrm>
        </p:spPr>
      </p:pic>
    </p:spTree>
    <p:extLst>
      <p:ext uri="{BB962C8B-B14F-4D97-AF65-F5344CB8AC3E}">
        <p14:creationId xmlns:p14="http://schemas.microsoft.com/office/powerpoint/2010/main" val="25230673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F5A5121-8502-71A6-0521-1FC050F6B7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4D22189-061B-34A8-2778-8698B720D3E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-29089"/>
            <a:ext cx="6874021" cy="6887089"/>
          </a:xfrm>
        </p:spPr>
      </p:pic>
    </p:spTree>
    <p:extLst>
      <p:ext uri="{BB962C8B-B14F-4D97-AF65-F5344CB8AC3E}">
        <p14:creationId xmlns:p14="http://schemas.microsoft.com/office/powerpoint/2010/main" val="41643365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0BDB2ED-553C-28E9-52C2-6E2984F7E5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B6626C8-6481-7E74-9521-6BBB2796409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8594" y="-39610"/>
            <a:ext cx="5614811" cy="6937219"/>
          </a:xfrm>
        </p:spPr>
      </p:pic>
    </p:spTree>
    <p:extLst>
      <p:ext uri="{BB962C8B-B14F-4D97-AF65-F5344CB8AC3E}">
        <p14:creationId xmlns:p14="http://schemas.microsoft.com/office/powerpoint/2010/main" val="6538727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C27D5A4-182A-DBE6-D71B-0D0D70CC0B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C5829F6-81C3-65D0-43AE-8430279F1B7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3153" y="-171400"/>
            <a:ext cx="4499071" cy="7561178"/>
          </a:xfrm>
        </p:spPr>
      </p:pic>
    </p:spTree>
    <p:extLst>
      <p:ext uri="{BB962C8B-B14F-4D97-AF65-F5344CB8AC3E}">
        <p14:creationId xmlns:p14="http://schemas.microsoft.com/office/powerpoint/2010/main" val="3671234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79B02F7-5289-394F-6920-257C814BAE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BFBAD1A-B0AE-FD4C-B9D2-D720D23B1E6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8471" y="0"/>
            <a:ext cx="4611745" cy="6917618"/>
          </a:xfrm>
        </p:spPr>
      </p:pic>
    </p:spTree>
    <p:extLst>
      <p:ext uri="{BB962C8B-B14F-4D97-AF65-F5344CB8AC3E}">
        <p14:creationId xmlns:p14="http://schemas.microsoft.com/office/powerpoint/2010/main" val="11312091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2D61AE1-6F09-482E-5E1C-31F8403339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07907BD-BFE0-8EDD-E2CD-7DF4BAB7475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-328112"/>
            <a:ext cx="5265544" cy="7197579"/>
          </a:xfrm>
        </p:spPr>
      </p:pic>
    </p:spTree>
    <p:extLst>
      <p:ext uri="{BB962C8B-B14F-4D97-AF65-F5344CB8AC3E}">
        <p14:creationId xmlns:p14="http://schemas.microsoft.com/office/powerpoint/2010/main" val="6477374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EFB4FA5-0047-9804-F5C3-C5751F9FB6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AFBE8B8-EE5D-02AC-4B41-997103870E3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1744" y="-94676"/>
            <a:ext cx="4680520" cy="8319937"/>
          </a:xfrm>
        </p:spPr>
      </p:pic>
    </p:spTree>
    <p:extLst>
      <p:ext uri="{BB962C8B-B14F-4D97-AF65-F5344CB8AC3E}">
        <p14:creationId xmlns:p14="http://schemas.microsoft.com/office/powerpoint/2010/main" val="12688772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2FBD59D-CFBB-4BCF-294E-3095EDCE8D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E75C46E-7708-7EB1-1B98-C83788C0D48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-2079612"/>
            <a:ext cx="7344816" cy="11017224"/>
          </a:xfrm>
        </p:spPr>
      </p:pic>
    </p:spTree>
    <p:extLst>
      <p:ext uri="{BB962C8B-B14F-4D97-AF65-F5344CB8AC3E}">
        <p14:creationId xmlns:p14="http://schemas.microsoft.com/office/powerpoint/2010/main" val="152447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829D9AA-26B5-4D12-FA32-3A1BE03C6E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525DCF5-5C24-D0F1-6C12-9C7E929CF70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1766" y="-171400"/>
            <a:ext cx="6172546" cy="7655872"/>
          </a:xfrm>
        </p:spPr>
      </p:pic>
    </p:spTree>
    <p:extLst>
      <p:ext uri="{BB962C8B-B14F-4D97-AF65-F5344CB8AC3E}">
        <p14:creationId xmlns:p14="http://schemas.microsoft.com/office/powerpoint/2010/main" val="7357498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5DE642F-6B18-4492-EBDF-3B1FB99842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DE1BB20-6AA4-9763-EAA3-87E09DC2839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7572" y="0"/>
            <a:ext cx="4774651" cy="6925970"/>
          </a:xfrm>
        </p:spPr>
      </p:pic>
    </p:spTree>
    <p:extLst>
      <p:ext uri="{BB962C8B-B14F-4D97-AF65-F5344CB8AC3E}">
        <p14:creationId xmlns:p14="http://schemas.microsoft.com/office/powerpoint/2010/main" val="36908255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A57BADF-AA43-8100-39B6-1633BBAF7F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B955D12-D588-226C-5B9D-24AC50BC2F8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0331" y="1825625"/>
            <a:ext cx="4351338" cy="4351338"/>
          </a:xfrm>
        </p:spPr>
      </p:pic>
    </p:spTree>
    <p:extLst>
      <p:ext uri="{BB962C8B-B14F-4D97-AF65-F5344CB8AC3E}">
        <p14:creationId xmlns:p14="http://schemas.microsoft.com/office/powerpoint/2010/main" val="35969189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EB41784-9C43-C508-2F53-CA0C5A20C0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BF0A47E-87EA-A83E-D074-0AAD1D30FAF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-429465"/>
            <a:ext cx="5933234" cy="7344816"/>
          </a:xfrm>
        </p:spPr>
      </p:pic>
    </p:spTree>
    <p:extLst>
      <p:ext uri="{BB962C8B-B14F-4D97-AF65-F5344CB8AC3E}">
        <p14:creationId xmlns:p14="http://schemas.microsoft.com/office/powerpoint/2010/main" val="3017050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6E43334-CBAB-3F16-6BE1-D691331B93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A2E9B70-3AAF-FAA2-42C7-07C25E1A951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8697" y="0"/>
            <a:ext cx="6015466" cy="7389440"/>
          </a:xfrm>
        </p:spPr>
      </p:pic>
    </p:spTree>
    <p:extLst>
      <p:ext uri="{BB962C8B-B14F-4D97-AF65-F5344CB8AC3E}">
        <p14:creationId xmlns:p14="http://schemas.microsoft.com/office/powerpoint/2010/main" val="756342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56EC5DE-4CA0-972C-156B-EA15ED44B9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6FA5675-0124-26C0-4AE3-C24C4E41D7A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5314" y="-99392"/>
            <a:ext cx="7344816" cy="7344816"/>
          </a:xfrm>
        </p:spPr>
      </p:pic>
    </p:spTree>
    <p:extLst>
      <p:ext uri="{BB962C8B-B14F-4D97-AF65-F5344CB8AC3E}">
        <p14:creationId xmlns:p14="http://schemas.microsoft.com/office/powerpoint/2010/main" val="28821684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F79BF02-637E-7732-0C0A-06A5B23DCC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079F3BC-56C4-35B1-1346-368D503E280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1035496"/>
            <a:ext cx="5638113" cy="8457170"/>
          </a:xfrm>
        </p:spPr>
      </p:pic>
    </p:spTree>
    <p:extLst>
      <p:ext uri="{BB962C8B-B14F-4D97-AF65-F5344CB8AC3E}">
        <p14:creationId xmlns:p14="http://schemas.microsoft.com/office/powerpoint/2010/main" val="26326663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45706D-4506-1D12-278E-8F6CED4066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CD4A333-D672-1D73-1552-839018D3ABA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-531440"/>
            <a:ext cx="6063846" cy="8085130"/>
          </a:xfrm>
        </p:spPr>
      </p:pic>
    </p:spTree>
    <p:extLst>
      <p:ext uri="{BB962C8B-B14F-4D97-AF65-F5344CB8AC3E}">
        <p14:creationId xmlns:p14="http://schemas.microsoft.com/office/powerpoint/2010/main" val="8363766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7F1F7E4-EF01-5A3E-759D-EF1A5A4228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514CBCC-42A0-6AE6-5D84-4C2E388450A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-337257"/>
            <a:ext cx="7239582" cy="7532513"/>
          </a:xfrm>
        </p:spPr>
      </p:pic>
    </p:spTree>
    <p:extLst>
      <p:ext uri="{BB962C8B-B14F-4D97-AF65-F5344CB8AC3E}">
        <p14:creationId xmlns:p14="http://schemas.microsoft.com/office/powerpoint/2010/main" val="42566156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190488D-73E8-EE7C-962E-2F94A4D0BB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F07035A-28D4-6442-5F08-A07F548C089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-115175"/>
            <a:ext cx="7087426" cy="6979633"/>
          </a:xfrm>
        </p:spPr>
      </p:pic>
    </p:spTree>
    <p:extLst>
      <p:ext uri="{BB962C8B-B14F-4D97-AF65-F5344CB8AC3E}">
        <p14:creationId xmlns:p14="http://schemas.microsoft.com/office/powerpoint/2010/main" val="5851317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08323C0-5FB9-AE6F-7129-821C2A1131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98F032E-3F9D-68F7-02B9-FD8FDF3E5C8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3602" y="0"/>
            <a:ext cx="5378662" cy="7168141"/>
          </a:xfrm>
        </p:spPr>
      </p:pic>
    </p:spTree>
    <p:extLst>
      <p:ext uri="{BB962C8B-B14F-4D97-AF65-F5344CB8AC3E}">
        <p14:creationId xmlns:p14="http://schemas.microsoft.com/office/powerpoint/2010/main" val="33605355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4321460-60BD-A339-619A-586971E4C0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75DC689-9690-5D5F-9A02-60DC1FE8436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2460" y="-99392"/>
            <a:ext cx="5695828" cy="7525858"/>
          </a:xfrm>
        </p:spPr>
      </p:pic>
    </p:spTree>
    <p:extLst>
      <p:ext uri="{BB962C8B-B14F-4D97-AF65-F5344CB8AC3E}">
        <p14:creationId xmlns:p14="http://schemas.microsoft.com/office/powerpoint/2010/main" val="36111283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C9FCE96-0AB4-177E-D4B9-02EC3F04D2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1B088FB-7773-43B5-188B-9C2BEE7DB3E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-531440"/>
            <a:ext cx="5652779" cy="7533456"/>
          </a:xfrm>
        </p:spPr>
      </p:pic>
    </p:spTree>
    <p:extLst>
      <p:ext uri="{BB962C8B-B14F-4D97-AF65-F5344CB8AC3E}">
        <p14:creationId xmlns:p14="http://schemas.microsoft.com/office/powerpoint/2010/main" val="2719631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8766CBA-C015-DAC5-B195-6E6833165D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77FDE00-D077-3942-91D2-5238458F23D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-1467544"/>
            <a:ext cx="6840760" cy="9116679"/>
          </a:xfrm>
        </p:spPr>
      </p:pic>
    </p:spTree>
    <p:extLst>
      <p:ext uri="{BB962C8B-B14F-4D97-AF65-F5344CB8AC3E}">
        <p14:creationId xmlns:p14="http://schemas.microsoft.com/office/powerpoint/2010/main" val="36606500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26217FC-0A17-EF6C-74E4-26232402BF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0E2FEB8-E3B0-1A44-EEFA-522FA08DFB8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9690" y="-387424"/>
            <a:ext cx="4626550" cy="8232796"/>
          </a:xfrm>
        </p:spPr>
      </p:pic>
    </p:spTree>
    <p:extLst>
      <p:ext uri="{BB962C8B-B14F-4D97-AF65-F5344CB8AC3E}">
        <p14:creationId xmlns:p14="http://schemas.microsoft.com/office/powerpoint/2010/main" val="39268302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1ECFC0E-4878-E857-46A3-6602259A46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309D676-FF5A-D3B0-C85E-FB7B0C35087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1538" y="-459432"/>
            <a:ext cx="5416710" cy="7587612"/>
          </a:xfrm>
        </p:spPr>
      </p:pic>
    </p:spTree>
    <p:extLst>
      <p:ext uri="{BB962C8B-B14F-4D97-AF65-F5344CB8AC3E}">
        <p14:creationId xmlns:p14="http://schemas.microsoft.com/office/powerpoint/2010/main" val="639491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F2D1840-11DE-9E78-E57E-B7F9DFD0B7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E1C9E68-76F4-D81B-FC4E-EA3A5CC41CF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-315416"/>
            <a:ext cx="7488832" cy="7488832"/>
          </a:xfrm>
        </p:spPr>
      </p:pic>
    </p:spTree>
    <p:extLst>
      <p:ext uri="{BB962C8B-B14F-4D97-AF65-F5344CB8AC3E}">
        <p14:creationId xmlns:p14="http://schemas.microsoft.com/office/powerpoint/2010/main" val="1206818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99CDB07-20DF-9817-8F2E-7EAE076A52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42CC11E-6E2E-295A-AA56-641F141C19D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3274" y="0"/>
            <a:ext cx="6425451" cy="7402595"/>
          </a:xfrm>
        </p:spPr>
      </p:pic>
    </p:spTree>
    <p:extLst>
      <p:ext uri="{BB962C8B-B14F-4D97-AF65-F5344CB8AC3E}">
        <p14:creationId xmlns:p14="http://schemas.microsoft.com/office/powerpoint/2010/main" val="2647614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E428A3D-B0A9-97CB-D1A4-CECCB106CD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231692E-44AA-7EEB-EDEA-A6941CEF258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-1251520"/>
            <a:ext cx="6375738" cy="8496944"/>
          </a:xfrm>
        </p:spPr>
      </p:pic>
    </p:spTree>
    <p:extLst>
      <p:ext uri="{BB962C8B-B14F-4D97-AF65-F5344CB8AC3E}">
        <p14:creationId xmlns:p14="http://schemas.microsoft.com/office/powerpoint/2010/main" val="2463926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77D20F5-02A4-5095-3859-8A85D748AD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087C6B1-8DB9-CB85-2F99-68AB9C2D9E0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-531440"/>
            <a:ext cx="6048672" cy="7560840"/>
          </a:xfrm>
        </p:spPr>
      </p:pic>
    </p:spTree>
    <p:extLst>
      <p:ext uri="{BB962C8B-B14F-4D97-AF65-F5344CB8AC3E}">
        <p14:creationId xmlns:p14="http://schemas.microsoft.com/office/powerpoint/2010/main" val="34323599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B64191A-E51D-AAA7-1936-65A1EA8A2C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4DB8214-994C-D7E6-387E-A6A134E1C50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3602" y="0"/>
            <a:ext cx="5594686" cy="7456036"/>
          </a:xfrm>
        </p:spPr>
      </p:pic>
    </p:spTree>
    <p:extLst>
      <p:ext uri="{BB962C8B-B14F-4D97-AF65-F5344CB8AC3E}">
        <p14:creationId xmlns:p14="http://schemas.microsoft.com/office/powerpoint/2010/main" val="11010788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54B15E7-64FE-62FD-AED8-E691EE1F44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115E612-E84F-FA66-EE0D-6D53D56F368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8905" y="-891480"/>
            <a:ext cx="5062433" cy="7920880"/>
          </a:xfrm>
        </p:spPr>
      </p:pic>
    </p:spTree>
    <p:extLst>
      <p:ext uri="{BB962C8B-B14F-4D97-AF65-F5344CB8AC3E}">
        <p14:creationId xmlns:p14="http://schemas.microsoft.com/office/powerpoint/2010/main" val="20843431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994258-AA96-F27B-D2E7-E8AC94C107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9EB0268-2C8E-550F-760E-126D0FAFF50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-1035496"/>
            <a:ext cx="7699175" cy="8184164"/>
          </a:xfrm>
        </p:spPr>
      </p:pic>
    </p:spTree>
    <p:extLst>
      <p:ext uri="{BB962C8B-B14F-4D97-AF65-F5344CB8AC3E}">
        <p14:creationId xmlns:p14="http://schemas.microsoft.com/office/powerpoint/2010/main" val="30610173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86A818B-6435-E5AB-E8FD-9A40368A4C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85BFD61-1E4A-F1A8-F9EA-BA2C9BFCC11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5704" y="-1467544"/>
            <a:ext cx="7464672" cy="10004932"/>
          </a:xfrm>
        </p:spPr>
      </p:pic>
    </p:spTree>
    <p:extLst>
      <p:ext uri="{BB962C8B-B14F-4D97-AF65-F5344CB8AC3E}">
        <p14:creationId xmlns:p14="http://schemas.microsoft.com/office/powerpoint/2010/main" val="35719510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601F999-DB2C-7794-DC87-81333BAE67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65EFCCC-1F21-85A8-1CFB-DFC8CB9BD54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-891480"/>
            <a:ext cx="7128792" cy="12658350"/>
          </a:xfrm>
        </p:spPr>
      </p:pic>
    </p:spTree>
    <p:extLst>
      <p:ext uri="{BB962C8B-B14F-4D97-AF65-F5344CB8AC3E}">
        <p14:creationId xmlns:p14="http://schemas.microsoft.com/office/powerpoint/2010/main" val="3269443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BB41F48-9827-6722-D3E3-E3A568A174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6D35BA8-95E0-A49F-592C-F978BE3E55E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8864" y="-459432"/>
            <a:ext cx="5939424" cy="7915468"/>
          </a:xfrm>
        </p:spPr>
      </p:pic>
    </p:spTree>
    <p:extLst>
      <p:ext uri="{BB962C8B-B14F-4D97-AF65-F5344CB8AC3E}">
        <p14:creationId xmlns:p14="http://schemas.microsoft.com/office/powerpoint/2010/main" val="596237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A8F10EE-FB6E-9B38-6753-A1C75D7649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D4FB5DC-0AE3-78D3-90D0-7E8D0D2DD9E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2021" y="0"/>
            <a:ext cx="6807957" cy="7825238"/>
          </a:xfrm>
        </p:spPr>
      </p:pic>
    </p:spTree>
    <p:extLst>
      <p:ext uri="{BB962C8B-B14F-4D97-AF65-F5344CB8AC3E}">
        <p14:creationId xmlns:p14="http://schemas.microsoft.com/office/powerpoint/2010/main" val="35789554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4A45FF1-C9A4-BB22-3EFB-93EEBF9FE8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D070A66-5DC2-4D12-FC6F-F33285CFBF9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-963488"/>
            <a:ext cx="6173628" cy="8227593"/>
          </a:xfrm>
        </p:spPr>
      </p:pic>
    </p:spTree>
    <p:extLst>
      <p:ext uri="{BB962C8B-B14F-4D97-AF65-F5344CB8AC3E}">
        <p14:creationId xmlns:p14="http://schemas.microsoft.com/office/powerpoint/2010/main" val="36256807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3BDB59-7DB2-601E-0928-797081170B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3780949-26C2-6600-55C6-1B8D8173B04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-728367"/>
            <a:ext cx="6151589" cy="7556655"/>
          </a:xfrm>
        </p:spPr>
      </p:pic>
    </p:spTree>
    <p:extLst>
      <p:ext uri="{BB962C8B-B14F-4D97-AF65-F5344CB8AC3E}">
        <p14:creationId xmlns:p14="http://schemas.microsoft.com/office/powerpoint/2010/main" val="30965747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CF3F13F-AADB-DD22-2E1F-D42FBE00A2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E78A600-E7A6-2C69-D618-025F41EF11C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-463845"/>
            <a:ext cx="8093422" cy="7785689"/>
          </a:xfrm>
        </p:spPr>
      </p:pic>
    </p:spTree>
    <p:extLst>
      <p:ext uri="{BB962C8B-B14F-4D97-AF65-F5344CB8AC3E}">
        <p14:creationId xmlns:p14="http://schemas.microsoft.com/office/powerpoint/2010/main" val="3541895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AFA4B81-CBBE-156E-9B56-F63AFC4753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349EA5B-5760-6D91-3208-DB11AB5A8E3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0"/>
            <a:ext cx="6756916" cy="7140381"/>
          </a:xfrm>
        </p:spPr>
      </p:pic>
    </p:spTree>
    <p:extLst>
      <p:ext uri="{BB962C8B-B14F-4D97-AF65-F5344CB8AC3E}">
        <p14:creationId xmlns:p14="http://schemas.microsoft.com/office/powerpoint/2010/main" val="24766827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39EF4BE-5513-7796-8155-8EEF57DD21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AFA80AD-2A62-E8D5-C3E9-D990E7BDDBD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-171400"/>
            <a:ext cx="7701086" cy="7701086"/>
          </a:xfrm>
        </p:spPr>
      </p:pic>
    </p:spTree>
    <p:extLst>
      <p:ext uri="{BB962C8B-B14F-4D97-AF65-F5344CB8AC3E}">
        <p14:creationId xmlns:p14="http://schemas.microsoft.com/office/powerpoint/2010/main" val="3639887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E33F40D-3FF0-C6ED-EE9F-9CA5D48124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B535C5C-79A7-3CC8-3167-EDA54C88FF8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0"/>
            <a:ext cx="5310408" cy="7068338"/>
          </a:xfrm>
        </p:spPr>
      </p:pic>
    </p:spTree>
    <p:extLst>
      <p:ext uri="{BB962C8B-B14F-4D97-AF65-F5344CB8AC3E}">
        <p14:creationId xmlns:p14="http://schemas.microsoft.com/office/powerpoint/2010/main" val="32064722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174896F-B404-5541-D512-11D8D1D576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809266F-27BD-9DD1-FF1D-235B129E4D3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7270" y="-459432"/>
            <a:ext cx="6271057" cy="8428970"/>
          </a:xfrm>
        </p:spPr>
      </p:pic>
    </p:spTree>
    <p:extLst>
      <p:ext uri="{BB962C8B-B14F-4D97-AF65-F5344CB8AC3E}">
        <p14:creationId xmlns:p14="http://schemas.microsoft.com/office/powerpoint/2010/main" val="40484344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ECF885-20B4-C110-81FE-962965CCCA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1162676-61EC-795F-EECA-A0A4D88E4C6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-531440"/>
            <a:ext cx="5777430" cy="7699580"/>
          </a:xfrm>
        </p:spPr>
      </p:pic>
    </p:spTree>
    <p:extLst>
      <p:ext uri="{BB962C8B-B14F-4D97-AF65-F5344CB8AC3E}">
        <p14:creationId xmlns:p14="http://schemas.microsoft.com/office/powerpoint/2010/main" val="10323834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1B55456-0CDD-B4FF-C9D5-9835968A61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DE54657-4341-1048-52B1-0948CAA4473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-1539552"/>
            <a:ext cx="6146388" cy="10908269"/>
          </a:xfrm>
        </p:spPr>
      </p:pic>
    </p:spTree>
    <p:extLst>
      <p:ext uri="{BB962C8B-B14F-4D97-AF65-F5344CB8AC3E}">
        <p14:creationId xmlns:p14="http://schemas.microsoft.com/office/powerpoint/2010/main" val="33878075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E6DBDB0-562A-FAE4-776E-304FBF17D7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038019F-FE11-496F-5FAF-8286D53E558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-387424"/>
            <a:ext cx="5544616" cy="8664782"/>
          </a:xfrm>
        </p:spPr>
      </p:pic>
    </p:spTree>
    <p:extLst>
      <p:ext uri="{BB962C8B-B14F-4D97-AF65-F5344CB8AC3E}">
        <p14:creationId xmlns:p14="http://schemas.microsoft.com/office/powerpoint/2010/main" val="3879606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4757326-4E76-A49A-CAB8-136DA5B634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22D5BD5-BC07-98FE-899E-C696888219E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-143625"/>
            <a:ext cx="7060825" cy="7047401"/>
          </a:xfrm>
        </p:spPr>
      </p:pic>
    </p:spTree>
    <p:extLst>
      <p:ext uri="{BB962C8B-B14F-4D97-AF65-F5344CB8AC3E}">
        <p14:creationId xmlns:p14="http://schemas.microsoft.com/office/powerpoint/2010/main" val="3817903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54</TotalTime>
  <Words>5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Art Métal N°08 - Perroquet34740</dc:title>
  <dc:creator>Perroquet34740</dc:creator>
  <cp:lastModifiedBy>Christiane BEYAERT</cp:lastModifiedBy>
  <cp:revision>2</cp:revision>
  <dcterms:created xsi:type="dcterms:W3CDTF">2023-11-08T15:45:16Z</dcterms:created>
  <dcterms:modified xsi:type="dcterms:W3CDTF">2023-11-08T16:39:19Z</dcterms:modified>
</cp:coreProperties>
</file>