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86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15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70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35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79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38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65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1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82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805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20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67DFD-24C3-44C9-8849-7EF7BDF86238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4CCD9-4394-4C65-91AF-BCC812BD0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9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A348C-C1F2-0646-B9F8-00D4F71D1F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A972768-FD59-482D-D4C6-61BED86530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50AFDF2-CED5-48F9-614A-7C52282B4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340768"/>
            <a:ext cx="5010150" cy="51054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CE5B19A-D41C-F02F-B986-3A487506652F}"/>
              </a:ext>
            </a:extLst>
          </p:cNvPr>
          <p:cNvSpPr/>
          <p:nvPr/>
        </p:nvSpPr>
        <p:spPr>
          <a:xfrm>
            <a:off x="2783633" y="411832"/>
            <a:ext cx="5805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ART METAL N°07</a:t>
            </a:r>
          </a:p>
        </p:txBody>
      </p:sp>
    </p:spTree>
    <p:extLst>
      <p:ext uri="{BB962C8B-B14F-4D97-AF65-F5344CB8AC3E}">
        <p14:creationId xmlns:p14="http://schemas.microsoft.com/office/powerpoint/2010/main" val="319605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  <p:sndAc>
          <p:stSnd loop="1">
            <p:snd r:embed="rId2" name="Guitares - JLB_005.wav"/>
          </p:stSnd>
        </p:sndAc>
      </p:transition>
    </mc:Choice>
    <mc:Fallback>
      <p:transition spd="slow" advTm="5000">
        <p:fade/>
        <p:sndAc>
          <p:stSnd loop="1">
            <p:snd r:embed="rId2" name="Guitares - JLB_00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9ED4E-2639-96A1-2160-97987E664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C155FF-727A-E105-DF3A-78EB71140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658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57153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44907D-D6DA-D154-9691-4DF916313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E9D7EC-1630-9D67-DB58-68D8E19199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443" y="0"/>
            <a:ext cx="4723797" cy="7373076"/>
          </a:xfrm>
        </p:spPr>
      </p:pic>
    </p:spTree>
    <p:extLst>
      <p:ext uri="{BB962C8B-B14F-4D97-AF65-F5344CB8AC3E}">
        <p14:creationId xmlns:p14="http://schemas.microsoft.com/office/powerpoint/2010/main" val="3933275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CBD054-9EA7-DC66-9970-789FF5F4A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3E15F4-3E00-144F-FA8F-A3591598D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65125"/>
            <a:ext cx="8568951" cy="6435653"/>
          </a:xfrm>
        </p:spPr>
      </p:pic>
    </p:spTree>
    <p:extLst>
      <p:ext uri="{BB962C8B-B14F-4D97-AF65-F5344CB8AC3E}">
        <p14:creationId xmlns:p14="http://schemas.microsoft.com/office/powerpoint/2010/main" val="292796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D7B451-0C42-EC0F-60A3-2503A46B3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C11CAA-F172-80E2-AB5A-31528E199D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904286"/>
            <a:ext cx="5184576" cy="8614677"/>
          </a:xfrm>
        </p:spPr>
      </p:pic>
    </p:spTree>
    <p:extLst>
      <p:ext uri="{BB962C8B-B14F-4D97-AF65-F5344CB8AC3E}">
        <p14:creationId xmlns:p14="http://schemas.microsoft.com/office/powerpoint/2010/main" val="239586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5F3D98-5F3C-62B6-E208-8D6C34504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6C7F45-4DD7-0592-7B3E-BB160BC2BA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54768"/>
            <a:ext cx="6912768" cy="6912768"/>
          </a:xfrm>
        </p:spPr>
      </p:pic>
    </p:spTree>
    <p:extLst>
      <p:ext uri="{BB962C8B-B14F-4D97-AF65-F5344CB8AC3E}">
        <p14:creationId xmlns:p14="http://schemas.microsoft.com/office/powerpoint/2010/main" val="182273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60C5F3-8761-9D35-4BA0-DD0DD57F9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07E93E-38C2-2609-CCE5-67C1E39652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3456"/>
            <a:ext cx="4248471" cy="6966772"/>
          </a:xfrm>
        </p:spPr>
      </p:pic>
    </p:spTree>
    <p:extLst>
      <p:ext uri="{BB962C8B-B14F-4D97-AF65-F5344CB8AC3E}">
        <p14:creationId xmlns:p14="http://schemas.microsoft.com/office/powerpoint/2010/main" val="177215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D798C-417A-C06C-AC4F-48D9696C6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F5EA67-1272-4A5E-88F0-4F4E59073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40367"/>
            <a:ext cx="5040560" cy="6898367"/>
          </a:xfrm>
        </p:spPr>
      </p:pic>
    </p:spTree>
    <p:extLst>
      <p:ext uri="{BB962C8B-B14F-4D97-AF65-F5344CB8AC3E}">
        <p14:creationId xmlns:p14="http://schemas.microsoft.com/office/powerpoint/2010/main" val="28272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CB1C0-1804-F0DE-F658-00C2D9FEA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EC138B-71B9-F5A7-9641-5E1F272656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834" y="-531440"/>
            <a:ext cx="5921446" cy="7891510"/>
          </a:xfrm>
        </p:spPr>
      </p:pic>
    </p:spTree>
    <p:extLst>
      <p:ext uri="{BB962C8B-B14F-4D97-AF65-F5344CB8AC3E}">
        <p14:creationId xmlns:p14="http://schemas.microsoft.com/office/powerpoint/2010/main" val="3008210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85C26-FE89-BA57-3FCD-6E0968066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9E1F4E-C355-DE74-3859-BE83DAC5A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531440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2378678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8D928C-2D8E-9030-96A1-01D426E50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76184E-5C9F-8259-F991-58E07A5DD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241053"/>
            <a:ext cx="4896544" cy="8694626"/>
          </a:xfrm>
        </p:spPr>
      </p:pic>
    </p:spTree>
    <p:extLst>
      <p:ext uri="{BB962C8B-B14F-4D97-AF65-F5344CB8AC3E}">
        <p14:creationId xmlns:p14="http://schemas.microsoft.com/office/powerpoint/2010/main" val="19779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4786F1-953D-8009-398B-42BC8CFA8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48BD0A-4650-6C37-C392-445E7ACCD0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648974"/>
            <a:ext cx="4968552" cy="8227395"/>
          </a:xfrm>
        </p:spPr>
      </p:pic>
    </p:spTree>
    <p:extLst>
      <p:ext uri="{BB962C8B-B14F-4D97-AF65-F5344CB8AC3E}">
        <p14:creationId xmlns:p14="http://schemas.microsoft.com/office/powerpoint/2010/main" val="1644594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78147C-51D8-6FD6-791B-1B99478A6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399E29-D264-9A8C-A767-CB5E0F3841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548680"/>
            <a:ext cx="8352928" cy="6072163"/>
          </a:xfrm>
        </p:spPr>
      </p:pic>
    </p:spTree>
    <p:extLst>
      <p:ext uri="{BB962C8B-B14F-4D97-AF65-F5344CB8AC3E}">
        <p14:creationId xmlns:p14="http://schemas.microsoft.com/office/powerpoint/2010/main" val="379861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09A96A-A1CD-A2DC-CF0F-232C77E76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F40AB9-4E82-61F4-093E-0263413A9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27831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2350308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CA0631-A34A-8015-52D1-19913520E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288365-47DE-DE4D-5CB1-CD9C583C5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395536"/>
            <a:ext cx="6120680" cy="9181019"/>
          </a:xfrm>
        </p:spPr>
      </p:pic>
    </p:spTree>
    <p:extLst>
      <p:ext uri="{BB962C8B-B14F-4D97-AF65-F5344CB8AC3E}">
        <p14:creationId xmlns:p14="http://schemas.microsoft.com/office/powerpoint/2010/main" val="2925599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1ED99-1695-CB26-B62A-4CC66379A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10BD9F-E97C-C849-AEF4-CE7AD6C691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376779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EAB2D2-C495-0664-65E8-BB4E8D23F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D7EE46-6795-3A08-4163-717DF3CB18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891480"/>
            <a:ext cx="8819948" cy="11754342"/>
          </a:xfrm>
        </p:spPr>
      </p:pic>
    </p:spTree>
    <p:extLst>
      <p:ext uri="{BB962C8B-B14F-4D97-AF65-F5344CB8AC3E}">
        <p14:creationId xmlns:p14="http://schemas.microsoft.com/office/powerpoint/2010/main" val="382219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B3684-066F-C5EE-1589-5B5A6643C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55BD7B-C226-6195-4F1A-4F5C69EB8D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2" y="-171400"/>
            <a:ext cx="5435264" cy="7243575"/>
          </a:xfrm>
        </p:spPr>
      </p:pic>
    </p:spTree>
    <p:extLst>
      <p:ext uri="{BB962C8B-B14F-4D97-AF65-F5344CB8AC3E}">
        <p14:creationId xmlns:p14="http://schemas.microsoft.com/office/powerpoint/2010/main" val="258640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4CFB4C-F17E-F091-701E-E2A35806F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D544B1-53A2-227A-FCCB-1F91DBC609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070" y="-535721"/>
            <a:ext cx="8065860" cy="7929441"/>
          </a:xfrm>
        </p:spPr>
      </p:pic>
    </p:spTree>
    <p:extLst>
      <p:ext uri="{BB962C8B-B14F-4D97-AF65-F5344CB8AC3E}">
        <p14:creationId xmlns:p14="http://schemas.microsoft.com/office/powerpoint/2010/main" val="1715821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4983F-C6E2-7CDD-87DF-B4D84F31C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2F8CCE-3C4D-805C-28FC-8E2B65A1EA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155" y="-1395536"/>
            <a:ext cx="7041690" cy="9863848"/>
          </a:xfrm>
        </p:spPr>
      </p:pic>
    </p:spTree>
    <p:extLst>
      <p:ext uri="{BB962C8B-B14F-4D97-AF65-F5344CB8AC3E}">
        <p14:creationId xmlns:p14="http://schemas.microsoft.com/office/powerpoint/2010/main" val="3805366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969303-9B77-A9D8-AE5C-A9DF96A97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D4ABD7-2B04-BA69-69D9-FCA19A2221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675456"/>
            <a:ext cx="5675413" cy="7873407"/>
          </a:xfrm>
        </p:spPr>
      </p:pic>
    </p:spTree>
    <p:extLst>
      <p:ext uri="{BB962C8B-B14F-4D97-AF65-F5344CB8AC3E}">
        <p14:creationId xmlns:p14="http://schemas.microsoft.com/office/powerpoint/2010/main" val="263750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9C5066-44A5-E64C-864B-7DCF61F66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1CB0D1-149C-3E79-D991-C9BB777C56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57" y="-33881"/>
            <a:ext cx="7039086" cy="6891881"/>
          </a:xfrm>
        </p:spPr>
      </p:pic>
    </p:spTree>
    <p:extLst>
      <p:ext uri="{BB962C8B-B14F-4D97-AF65-F5344CB8AC3E}">
        <p14:creationId xmlns:p14="http://schemas.microsoft.com/office/powerpoint/2010/main" val="63528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25F33-BBCC-3D71-B29A-A9A547A68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66697C-494C-B2CD-FC29-6034B762B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603448"/>
            <a:ext cx="5256583" cy="7675011"/>
          </a:xfrm>
        </p:spPr>
      </p:pic>
    </p:spTree>
    <p:extLst>
      <p:ext uri="{BB962C8B-B14F-4D97-AF65-F5344CB8AC3E}">
        <p14:creationId xmlns:p14="http://schemas.microsoft.com/office/powerpoint/2010/main" val="264105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FAE37-D5C1-F411-8ED6-A645238AC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063A06-D284-4F4F-2A4E-8CC4D409B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69" y="-313531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155783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885AA-FF21-8FE5-A54F-8117A7EA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9FCE1-EB37-DB60-2CE7-E57DBA310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73244"/>
            <a:ext cx="6046870" cy="7031244"/>
          </a:xfrm>
        </p:spPr>
      </p:pic>
    </p:spTree>
    <p:extLst>
      <p:ext uri="{BB962C8B-B14F-4D97-AF65-F5344CB8AC3E}">
        <p14:creationId xmlns:p14="http://schemas.microsoft.com/office/powerpoint/2010/main" val="2161856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1CB61-3F9C-BC25-E417-06F71FBA2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17AD4C-8AF5-90C5-92CA-FA84F89A12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661012"/>
            <a:ext cx="6875571" cy="7529144"/>
          </a:xfrm>
        </p:spPr>
      </p:pic>
    </p:spTree>
    <p:extLst>
      <p:ext uri="{BB962C8B-B14F-4D97-AF65-F5344CB8AC3E}">
        <p14:creationId xmlns:p14="http://schemas.microsoft.com/office/powerpoint/2010/main" val="101855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73542-92B9-F6A0-11C1-F86E29465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2B437-444F-037F-BFED-97B772A12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85588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088111-77C2-FF88-2C5E-2FB1CB094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B9EEF4-F13E-C397-AA34-3586ACC8E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16384"/>
            <a:ext cx="4536503" cy="7951819"/>
          </a:xfrm>
        </p:spPr>
      </p:pic>
    </p:spTree>
    <p:extLst>
      <p:ext uri="{BB962C8B-B14F-4D97-AF65-F5344CB8AC3E}">
        <p14:creationId xmlns:p14="http://schemas.microsoft.com/office/powerpoint/2010/main" val="3373660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7998F-F1FB-766B-15C7-7CB334D5A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B2FE51-7C8D-C6E7-FB8C-F23C576D83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15416"/>
            <a:ext cx="5400600" cy="8100900"/>
          </a:xfrm>
        </p:spPr>
      </p:pic>
    </p:spTree>
    <p:extLst>
      <p:ext uri="{BB962C8B-B14F-4D97-AF65-F5344CB8AC3E}">
        <p14:creationId xmlns:p14="http://schemas.microsoft.com/office/powerpoint/2010/main" val="275998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57633-662B-55C0-6E74-C0B2FBA2A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3B9B97-D5CA-90DA-1E72-5FF35109E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99392"/>
            <a:ext cx="7911555" cy="6883054"/>
          </a:xfrm>
        </p:spPr>
      </p:pic>
    </p:spTree>
    <p:extLst>
      <p:ext uri="{BB962C8B-B14F-4D97-AF65-F5344CB8AC3E}">
        <p14:creationId xmlns:p14="http://schemas.microsoft.com/office/powerpoint/2010/main" val="296490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776020-EF6A-AA90-A16C-62E1D96AC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10FAC6-BBDE-B560-3E22-E6ABF771D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387704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30701-C5FD-CE20-EE58-D73FF3C9F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528E0E-6122-4089-CF05-DF5E47646B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277433"/>
            <a:ext cx="4392488" cy="7457210"/>
          </a:xfrm>
        </p:spPr>
      </p:pic>
    </p:spTree>
    <p:extLst>
      <p:ext uri="{BB962C8B-B14F-4D97-AF65-F5344CB8AC3E}">
        <p14:creationId xmlns:p14="http://schemas.microsoft.com/office/powerpoint/2010/main" val="32729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F7830-9AC9-4E45-CE75-3EC4B5599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2FD015-76CD-3CDF-2815-0B91AB6E59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403788"/>
            <a:ext cx="4104455" cy="8099667"/>
          </a:xfrm>
        </p:spPr>
      </p:pic>
    </p:spTree>
    <p:extLst>
      <p:ext uri="{BB962C8B-B14F-4D97-AF65-F5344CB8AC3E}">
        <p14:creationId xmlns:p14="http://schemas.microsoft.com/office/powerpoint/2010/main" val="2940420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B22F9-4A2D-BB49-5172-B87EC42DC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41E58F-1900-1906-DFA6-18886B32D8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59" y="-819472"/>
            <a:ext cx="7716597" cy="10298576"/>
          </a:xfrm>
        </p:spPr>
      </p:pic>
    </p:spTree>
    <p:extLst>
      <p:ext uri="{BB962C8B-B14F-4D97-AF65-F5344CB8AC3E}">
        <p14:creationId xmlns:p14="http://schemas.microsoft.com/office/powerpoint/2010/main" val="1732774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5F411-2A1B-C20A-09F3-AA3F15AB0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C4E5D8-6522-AEF3-4063-4C182B996C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60648"/>
            <a:ext cx="8640960" cy="6480720"/>
          </a:xfrm>
        </p:spPr>
      </p:pic>
    </p:spTree>
    <p:extLst>
      <p:ext uri="{BB962C8B-B14F-4D97-AF65-F5344CB8AC3E}">
        <p14:creationId xmlns:p14="http://schemas.microsoft.com/office/powerpoint/2010/main" val="362037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27FD2-39B3-EAA2-20DE-EEC4DB193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F0913F-9A73-FD8A-2818-07555A50B6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95536"/>
            <a:ext cx="5688632" cy="10111925"/>
          </a:xfrm>
        </p:spPr>
      </p:pic>
    </p:spTree>
    <p:extLst>
      <p:ext uri="{BB962C8B-B14F-4D97-AF65-F5344CB8AC3E}">
        <p14:creationId xmlns:p14="http://schemas.microsoft.com/office/powerpoint/2010/main" val="1681168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D95F81-7A0C-F8BB-181B-4D402442F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460B4A-9997-F5F7-2591-95A7D83F7E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674" y="-891480"/>
            <a:ext cx="6623654" cy="88273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4993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436EFA-3FF6-F57D-7790-3424CAF8F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339572-51B3-0EA3-73CB-F25DBF6F36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6" y="-387424"/>
            <a:ext cx="6533464" cy="8707146"/>
          </a:xfrm>
        </p:spPr>
      </p:pic>
    </p:spTree>
    <p:extLst>
      <p:ext uri="{BB962C8B-B14F-4D97-AF65-F5344CB8AC3E}">
        <p14:creationId xmlns:p14="http://schemas.microsoft.com/office/powerpoint/2010/main" val="42221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944B68-85BC-6118-4995-17CAD3FFF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283288-EE64-FBF9-6389-E5480F504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71400"/>
            <a:ext cx="5544616" cy="9855926"/>
          </a:xfrm>
        </p:spPr>
      </p:pic>
    </p:spTree>
    <p:extLst>
      <p:ext uri="{BB962C8B-B14F-4D97-AF65-F5344CB8AC3E}">
        <p14:creationId xmlns:p14="http://schemas.microsoft.com/office/powerpoint/2010/main" val="122049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10F32E-C49C-7697-9EBD-0F024E112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D90447-30CC-0E98-57A0-37ADF0853B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03448"/>
            <a:ext cx="6264696" cy="979008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39C9C8B-0946-A9A2-8776-04D8E3E34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08" y="5301208"/>
            <a:ext cx="1877773" cy="99690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5AE9C9B-AFEF-2F09-BE22-DDD8EA6E0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76" y="5661248"/>
            <a:ext cx="1760813" cy="99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51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</TotalTime>
  <Words>5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N°07 - Perroquet34740</dc:title>
  <dc:creator>Perroquet34740</dc:creator>
  <cp:lastModifiedBy>jean-louis BEYAERT</cp:lastModifiedBy>
  <cp:revision>2</cp:revision>
  <dcterms:created xsi:type="dcterms:W3CDTF">2023-09-26T17:55:03Z</dcterms:created>
  <dcterms:modified xsi:type="dcterms:W3CDTF">2023-09-26T18:19:25Z</dcterms:modified>
</cp:coreProperties>
</file>